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eraakosk\Desktop\ajankaytonseuran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homes\eraakosk\Desktop\ajankaytonseuran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[ajankaytonseuranta.xlsx]VaiheetLyhyt!PivotTable1</c:name>
    <c:fmtId val="6"/>
  </c:pivotSource>
  <c:chart>
    <c:autoTitleDeleted val="1"/>
    <c:pivotFmts>
      <c:pivotFmt>
        <c:idx val="0"/>
        <c:marker>
          <c:symbol val="none"/>
        </c:marker>
        <c:dLbl>
          <c:idx val="0"/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</c:dLbl>
      </c:pivotFmt>
    </c:pivotFmts>
    <c:plotArea>
      <c:layout>
        <c:manualLayout>
          <c:layoutTarget val="inner"/>
          <c:xMode val="edge"/>
          <c:yMode val="edge"/>
          <c:x val="0.21155232332069604"/>
          <c:y val="0"/>
          <c:w val="0.60313004277243121"/>
          <c:h val="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chemeClr val="accent1"/>
              </a:solidFill>
            </c:spPr>
          </c:dPt>
          <c:dPt>
            <c:idx val="5"/>
            <c:bubble3D val="0"/>
            <c:spPr>
              <a:solidFill>
                <a:schemeClr val="accent1"/>
              </a:solidFill>
            </c:spPr>
          </c:dPt>
          <c:dPt>
            <c:idx val="6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3.6041666666666661</c:v>
                </c:pt>
                <c:pt idx="1">
                  <c:v>1</c:v>
                </c:pt>
                <c:pt idx="2">
                  <c:v>4.7916666666666652</c:v>
                </c:pt>
                <c:pt idx="3">
                  <c:v>1.6354166666666665</c:v>
                </c:pt>
                <c:pt idx="4">
                  <c:v>1.708333333333333</c:v>
                </c:pt>
                <c:pt idx="5">
                  <c:v>1.5416666666666667</c:v>
                </c:pt>
                <c:pt idx="6">
                  <c:v>2.6562500000000004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[ajankaytonseuranta.xlsx]Viikot!PivotTable1</c:name>
    <c:fmtId val="3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Viikot!$A$5:$A$10</c:f>
              <c:strCach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strCache>
            </c:strRef>
          </c:cat>
          <c:val>
            <c:numRef>
              <c:f>Viikot!$B$5:$B$10</c:f>
              <c:numCache>
                <c:formatCode>[h]:mm</c:formatCode>
                <c:ptCount val="5"/>
                <c:pt idx="0">
                  <c:v>0.81249999999999989</c:v>
                </c:pt>
                <c:pt idx="1">
                  <c:v>2.541666666666667</c:v>
                </c:pt>
                <c:pt idx="2">
                  <c:v>2.9583333333333339</c:v>
                </c:pt>
                <c:pt idx="3">
                  <c:v>4.5520833333333339</c:v>
                </c:pt>
                <c:pt idx="4">
                  <c:v>5.6770833333333321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5156096"/>
        <c:axId val="96256384"/>
      </c:barChart>
      <c:catAx>
        <c:axId val="95156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62563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62563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95156096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75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82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38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8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58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98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0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4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25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E9C5-E19C-4E2A-BDCA-2A9CC6927138}" type="datetimeFigureOut">
              <a:rPr lang="fi-FI" smtClean="0"/>
              <a:t>25.2.2014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A7F8-C70E-40A4-ACA0-75CF5C2EAC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3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Liikkuva-projekti</a:t>
            </a:r>
          </a:p>
          <a:p>
            <a:r>
              <a:rPr lang="fi-FI" dirty="0" smtClean="0"/>
              <a:t>3. Kokous</a:t>
            </a:r>
          </a:p>
          <a:p>
            <a:r>
              <a:rPr lang="fi-FI" dirty="0" smtClean="0"/>
              <a:t>25.3.2014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64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Projektisuunnitelman ensimmäinen versio</a:t>
            </a:r>
          </a:p>
          <a:p>
            <a:r>
              <a:rPr lang="fi-FI" dirty="0" smtClean="0"/>
              <a:t>Vaatimusmäärittelyä</a:t>
            </a:r>
          </a:p>
          <a:p>
            <a:r>
              <a:rPr lang="fi-FI" dirty="0" smtClean="0"/>
              <a:t>Esitutkimusta toteutustavoista</a:t>
            </a:r>
          </a:p>
          <a:p>
            <a:r>
              <a:rPr lang="fi-FI" dirty="0" smtClean="0"/>
              <a:t>Suunnittelua</a:t>
            </a:r>
          </a:p>
          <a:p>
            <a:pPr lvl="1"/>
            <a:r>
              <a:rPr lang="fi-FI" dirty="0" smtClean="0"/>
              <a:t>Sovelluksen rakenne</a:t>
            </a:r>
          </a:p>
          <a:p>
            <a:r>
              <a:rPr lang="fi-FI" dirty="0" smtClean="0"/>
              <a:t>Toteutusta</a:t>
            </a:r>
          </a:p>
          <a:p>
            <a:pPr lvl="1"/>
            <a:r>
              <a:rPr lang="fi-FI" dirty="0" smtClean="0"/>
              <a:t>Kamerakuvan käsittely</a:t>
            </a:r>
          </a:p>
          <a:p>
            <a:pPr lvl="1"/>
            <a:r>
              <a:rPr lang="fi-FI" dirty="0" smtClean="0"/>
              <a:t>Käyttöliittymä</a:t>
            </a:r>
          </a:p>
          <a:p>
            <a:pPr lvl="1"/>
            <a:r>
              <a:rPr lang="fi-FI" dirty="0" smtClean="0"/>
              <a:t>Videotiedoston käsittely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1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Suunnittelu jatkuu koodaamisen ohella</a:t>
            </a:r>
          </a:p>
          <a:p>
            <a:r>
              <a:rPr lang="fi-FI" dirty="0" smtClean="0"/>
              <a:t>Ohjelmiston koodaaminen jatkuu</a:t>
            </a:r>
          </a:p>
          <a:p>
            <a:pPr lvl="1"/>
            <a:r>
              <a:rPr lang="fi-FI" dirty="0" smtClean="0"/>
              <a:t>Käyttöliittymä</a:t>
            </a:r>
          </a:p>
          <a:p>
            <a:pPr lvl="1"/>
            <a:r>
              <a:rPr lang="fi-FI" dirty="0" smtClean="0"/>
              <a:t>Kamerakuvan käsittely</a:t>
            </a:r>
          </a:p>
          <a:p>
            <a:pPr lvl="1"/>
            <a:r>
              <a:rPr lang="fi-FI" dirty="0" smtClean="0"/>
              <a:t>Videotiedoston käsittely</a:t>
            </a:r>
            <a:endParaRPr lang="fi-FI" dirty="0"/>
          </a:p>
          <a:p>
            <a:r>
              <a:rPr lang="fi-FI" dirty="0" smtClean="0"/>
              <a:t>Projektisuunnitelman tekeminen jatkuu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8379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4-8 </a:t>
            </a:r>
            <a:endParaRPr lang="fi-F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367056"/>
              </p:ext>
            </p:extLst>
          </p:nvPr>
        </p:nvGraphicFramePr>
        <p:xfrm>
          <a:off x="0" y="1268760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81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297988"/>
              </p:ext>
            </p:extLst>
          </p:nvPr>
        </p:nvGraphicFramePr>
        <p:xfrm>
          <a:off x="179512" y="1600200"/>
          <a:ext cx="878497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86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</a:t>
            </a:r>
            <a:r>
              <a:rPr lang="fi-FI" dirty="0" err="1" smtClean="0"/>
              <a:t>viikottain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67677"/>
              </p:ext>
            </p:extLst>
          </p:nvPr>
        </p:nvGraphicFramePr>
        <p:xfrm>
          <a:off x="395536" y="1772812"/>
          <a:ext cx="8280920" cy="4032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188703"/>
                <a:gridCol w="1029638"/>
                <a:gridCol w="1182989"/>
                <a:gridCol w="1007731"/>
                <a:gridCol w="920103"/>
                <a:gridCol w="1511596"/>
              </a:tblGrid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Viikko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Mika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Erkki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Oskari L.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Petri P.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Joel K.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Grand Total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4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3:30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4:00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5:00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19:30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12:00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14:30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61:00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6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20:00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13:00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11:45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16:30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9:45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71:00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7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26:15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15:15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31:30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25:30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10:45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109:15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571264">
                <a:tc>
                  <a:txBody>
                    <a:bodyPr/>
                    <a:lstStyle/>
                    <a:p>
                      <a:pPr algn="ctr" fontAlgn="b"/>
                      <a:r>
                        <a:rPr lang="fi-FI" sz="2000" u="none" strike="noStrike" dirty="0">
                          <a:effectLst/>
                        </a:rPr>
                        <a:t>8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19:15</a:t>
                      </a:r>
                      <a:endParaRPr lang="fi-FI" sz="2000" b="0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20:00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12:45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65:00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19:15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136:15</a:t>
                      </a:r>
                      <a:endParaRPr lang="fi-FI" sz="2000" b="0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  <a:tr h="604867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Grand Total</a:t>
                      </a:r>
                      <a:endParaRPr lang="fi-FI" sz="2000" b="1" i="0" u="none" strike="noStrike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</a:rPr>
                        <a:t>81:00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</a:rPr>
                        <a:t>63:45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</a:rPr>
                        <a:t>71:30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</a:rPr>
                        <a:t>121:30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</a:rPr>
                        <a:t>59:15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b="1" u="none" strike="noStrike" dirty="0">
                          <a:effectLst/>
                        </a:rPr>
                        <a:t>397:00</a:t>
                      </a:r>
                      <a:endParaRPr lang="fi-FI" sz="2000" b="1" i="0" u="none" strike="noStrike" dirty="0">
                        <a:effectLst/>
                        <a:latin typeface="Verdan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14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115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Tilakatsaus</vt:lpstr>
      <vt:lpstr>Mitä on tehty?</vt:lpstr>
      <vt:lpstr>Mitä seuraavaksi?</vt:lpstr>
      <vt:lpstr>Ajankäyttö vaiheittain, viikot 4-8 </vt:lpstr>
      <vt:lpstr>Ajankäyttö viikottain</vt:lpstr>
      <vt:lpstr>Ajankäyttö viikottain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Koskenkorva Erkki</dc:creator>
  <cp:lastModifiedBy>Koskenkorva Erkki</cp:lastModifiedBy>
  <cp:revision>4</cp:revision>
  <dcterms:created xsi:type="dcterms:W3CDTF">2014-02-25T10:22:00Z</dcterms:created>
  <dcterms:modified xsi:type="dcterms:W3CDTF">2014-02-25T11:21:16Z</dcterms:modified>
</cp:coreProperties>
</file>