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86" autoAdjust="0"/>
  </p:normalViewPr>
  <p:slideViewPr>
    <p:cSldViewPr>
      <p:cViewPr>
        <p:scale>
          <a:sx n="70" d="100"/>
          <a:sy n="70" d="100"/>
        </p:scale>
        <p:origin x="-31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monshare.ad.jyu.fi\Share3\mit-projektit-liikkuva\ajankaytto\ajankaytonseuran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monshare.ad.jyu.fi\Share3\mit-projektit-liikkuva\ajankaytto\ajankaytonseuran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[ajankaytonseuranta.xlsx]VaiheetLyhyt!PivotTable1</c:name>
    <c:fmtId val="12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5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3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chemeClr val="accent1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3158917184411206"/>
                  <c:y val="8.770011512762318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VaiheetLyhyt!$A$5:$A$12</c:f>
              <c:strCache>
                <c:ptCount val="7"/>
                <c:pt idx="0">
                  <c:v>Määrittely</c:v>
                </c:pt>
                <c:pt idx="1">
                  <c:v>Oheiskurssi</c:v>
                </c:pt>
                <c:pt idx="2">
                  <c:v>Palaverit</c:v>
                </c:pt>
                <c:pt idx="3">
                  <c:v>Perehtyminen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2.7395833333333339</c:v>
                </c:pt>
                <c:pt idx="1">
                  <c:v>5.6041666666666643</c:v>
                </c:pt>
                <c:pt idx="2">
                  <c:v>3.2500000000000004</c:v>
                </c:pt>
                <c:pt idx="3">
                  <c:v>4.9166666666666661</c:v>
                </c:pt>
                <c:pt idx="4">
                  <c:v>5.1840277777777786</c:v>
                </c:pt>
                <c:pt idx="5">
                  <c:v>4.895833333333333</c:v>
                </c:pt>
                <c:pt idx="6">
                  <c:v>9.6597222222222232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[ajankaytonseuranta.xlsx]Viikot!PivotTable1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Viikot!$A$5:$A$14</c:f>
              <c:strCache>
                <c:ptCount val="9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</c:strCache>
            </c:strRef>
          </c:cat>
          <c:val>
            <c:numRef>
              <c:f>Viikot!$B$5:$B$14</c:f>
              <c:numCache>
                <c:formatCode>[h]:mm</c:formatCode>
                <c:ptCount val="9"/>
                <c:pt idx="0">
                  <c:v>0.8125</c:v>
                </c:pt>
                <c:pt idx="1">
                  <c:v>2.510416666666667</c:v>
                </c:pt>
                <c:pt idx="2">
                  <c:v>3.0520833333333348</c:v>
                </c:pt>
                <c:pt idx="3">
                  <c:v>4.552083333333333</c:v>
                </c:pt>
                <c:pt idx="4">
                  <c:v>6.2500000000000009</c:v>
                </c:pt>
                <c:pt idx="5">
                  <c:v>5.4583333333333304</c:v>
                </c:pt>
                <c:pt idx="6">
                  <c:v>5.84375</c:v>
                </c:pt>
                <c:pt idx="7">
                  <c:v>4.1666666666666661</c:v>
                </c:pt>
                <c:pt idx="8">
                  <c:v>3.6041666666666665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5949184"/>
        <c:axId val="75951104"/>
      </c:barChart>
      <c:catAx>
        <c:axId val="75949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7595110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7595110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759491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75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82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38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89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6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27.3.2014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6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27.3.2014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958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27.3.2014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98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27.3.2014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35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27.3.2014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45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27.3.2014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25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E9C5-E19C-4E2A-BDCA-2A9CC6927138}" type="datetimeFigureOut">
              <a:rPr lang="fi-FI" smtClean="0"/>
              <a:t>27.3.2014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3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Liikkuva-projekti</a:t>
            </a:r>
          </a:p>
          <a:p>
            <a:r>
              <a:rPr lang="fi-FI" dirty="0"/>
              <a:t>5</a:t>
            </a:r>
            <a:r>
              <a:rPr lang="fi-FI" dirty="0" smtClean="0"/>
              <a:t>. </a:t>
            </a:r>
            <a:r>
              <a:rPr lang="fi-FI" dirty="0" smtClean="0"/>
              <a:t>Kokous</a:t>
            </a:r>
          </a:p>
          <a:p>
            <a:r>
              <a:rPr lang="fi-FI" dirty="0" smtClean="0"/>
              <a:t>27</a:t>
            </a:r>
            <a:r>
              <a:rPr lang="fi-FI" dirty="0" smtClean="0"/>
              <a:t>.3.2014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64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Projektisuunnitelman viimeisimpiä versioita</a:t>
            </a:r>
          </a:p>
          <a:p>
            <a:r>
              <a:rPr lang="fi-FI" dirty="0"/>
              <a:t>Vaatimusmäärittelyä päivitetty</a:t>
            </a:r>
          </a:p>
          <a:p>
            <a:r>
              <a:rPr lang="fi-FI" dirty="0"/>
              <a:t>Lisenssisitoumus </a:t>
            </a:r>
            <a:r>
              <a:rPr lang="fi-FI" dirty="0" smtClean="0"/>
              <a:t>valittu</a:t>
            </a:r>
            <a:endParaRPr lang="fi-FI" dirty="0"/>
          </a:p>
          <a:p>
            <a:r>
              <a:rPr lang="fi-FI" dirty="0"/>
              <a:t>Toteutus</a:t>
            </a:r>
          </a:p>
          <a:p>
            <a:pPr lvl="1"/>
            <a:r>
              <a:rPr lang="fi-FI" dirty="0" err="1"/>
              <a:t>Graafia</a:t>
            </a:r>
            <a:r>
              <a:rPr lang="fi-FI" dirty="0"/>
              <a:t> paranneltu</a:t>
            </a:r>
          </a:p>
          <a:p>
            <a:pPr lvl="1"/>
            <a:r>
              <a:rPr lang="fi-FI" dirty="0"/>
              <a:t>Ohjainkontrollia paranneltu</a:t>
            </a:r>
          </a:p>
          <a:p>
            <a:pPr lvl="1"/>
            <a:r>
              <a:rPr lang="fi-FI" dirty="0"/>
              <a:t>Käyttöliittymää paranneltu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17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Projektisuunnitelman viimeistely</a:t>
            </a:r>
          </a:p>
          <a:p>
            <a:r>
              <a:rPr lang="fi-FI" dirty="0"/>
              <a:t>Vaatimusmäärittelyn päivitystä</a:t>
            </a:r>
          </a:p>
          <a:p>
            <a:r>
              <a:rPr lang="fi-FI" dirty="0"/>
              <a:t>Toteutus:</a:t>
            </a:r>
          </a:p>
          <a:p>
            <a:pPr lvl="1"/>
            <a:r>
              <a:rPr lang="fi-FI" dirty="0" err="1"/>
              <a:t>GUI:n</a:t>
            </a:r>
            <a:r>
              <a:rPr lang="fi-FI" dirty="0"/>
              <a:t> täydentämistä vaatimusten pohjalta</a:t>
            </a:r>
          </a:p>
          <a:p>
            <a:pPr lvl="1"/>
            <a:r>
              <a:rPr lang="fi-FI" dirty="0"/>
              <a:t>Tulosten tallentaminen kuntoon</a:t>
            </a:r>
          </a:p>
        </p:txBody>
      </p:sp>
    </p:spTree>
    <p:extLst>
      <p:ext uri="{BB962C8B-B14F-4D97-AF65-F5344CB8AC3E}">
        <p14:creationId xmlns:p14="http://schemas.microsoft.com/office/powerpoint/2010/main" val="34837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 vaiheittain, viikot </a:t>
            </a:r>
            <a:r>
              <a:rPr lang="fi-FI" dirty="0" smtClean="0"/>
              <a:t>4-12</a:t>
            </a:r>
            <a:endParaRPr lang="fi-FI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26355"/>
              </p:ext>
            </p:extLst>
          </p:nvPr>
        </p:nvGraphicFramePr>
        <p:xfrm>
          <a:off x="-160299" y="692696"/>
          <a:ext cx="9304299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685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939558"/>
              </p:ext>
            </p:extLst>
          </p:nvPr>
        </p:nvGraphicFramePr>
        <p:xfrm>
          <a:off x="-160299" y="998933"/>
          <a:ext cx="9304299" cy="5859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3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722789"/>
              </p:ext>
            </p:extLst>
          </p:nvPr>
        </p:nvGraphicFramePr>
        <p:xfrm>
          <a:off x="467544" y="1340769"/>
          <a:ext cx="8280920" cy="5400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1188703"/>
                <a:gridCol w="1029638"/>
                <a:gridCol w="1182989"/>
                <a:gridCol w="1007731"/>
                <a:gridCol w="920103"/>
                <a:gridCol w="1511596"/>
              </a:tblGrid>
              <a:tr h="427120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Viikko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Mika L.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Erkki K.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Oskari L.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Petri P.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Joel K.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Grand Total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488723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4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3:30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3:30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4:00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5:00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19:30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488723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12:00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12:00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12:00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10:30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14:30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61:00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488723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6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20:00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13:00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11:45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16:30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9:45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71:00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488723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7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26:15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15:15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31:30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25:30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10:45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109:15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488723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8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19:15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20:00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12:45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65:00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19:15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136:15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488723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28:45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21:15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21:00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44:00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132:30</a:t>
                      </a:r>
                    </a:p>
                  </a:txBody>
                  <a:tcPr marL="0" marR="0" marT="0" marB="0" anchor="b"/>
                </a:tc>
              </a:tr>
              <a:tr h="488723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23:45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44:30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26:00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138:00</a:t>
                      </a:r>
                    </a:p>
                  </a:txBody>
                  <a:tcPr marL="0" marR="0" marT="0" marB="0" anchor="b"/>
                </a:tc>
              </a:tr>
              <a:tr h="51747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21:00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17:30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100:00</a:t>
                      </a:r>
                    </a:p>
                  </a:txBody>
                  <a:tcPr marL="9525" marR="9525" marT="9525" marB="0" anchor="b"/>
                </a:tc>
              </a:tr>
              <a:tr h="51747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28:00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86:30</a:t>
                      </a:r>
                    </a:p>
                  </a:txBody>
                  <a:tcPr marL="9525" marR="9525" marT="9525" marB="0" anchor="b"/>
                </a:tc>
              </a:tr>
              <a:tr h="517472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>
                          <a:effectLst/>
                          <a:latin typeface="+mj-lt"/>
                        </a:rPr>
                        <a:t>Grand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j-lt"/>
                        </a:rPr>
                        <a:t>175:45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j-lt"/>
                        </a:rPr>
                        <a:t>144:15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j-lt"/>
                        </a:rPr>
                        <a:t>155:45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j-lt"/>
                        </a:rPr>
                        <a:t>238:30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j-lt"/>
                        </a:rPr>
                        <a:t>155:45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j-lt"/>
                        </a:rPr>
                        <a:t>870:00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146</Words>
  <Application>Microsoft Office PowerPoint</Application>
  <PresentationFormat>On-screen Show 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Tilakatsaus</vt:lpstr>
      <vt:lpstr>Mitä on tehty?</vt:lpstr>
      <vt:lpstr>Mitä seuraavaksi?</vt:lpstr>
      <vt:lpstr>Ajankäyttö vaiheittain, viikot 4-12</vt:lpstr>
      <vt:lpstr>Ajankäyttö viikottain</vt:lpstr>
      <vt:lpstr>Ajankäyttö viikottain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Koskenkorva Erkki</dc:creator>
  <cp:lastModifiedBy>Koskenkorva Erkki</cp:lastModifiedBy>
  <cp:revision>9</cp:revision>
  <dcterms:created xsi:type="dcterms:W3CDTF">2014-02-25T10:22:00Z</dcterms:created>
  <dcterms:modified xsi:type="dcterms:W3CDTF">2014-03-27T10:10:02Z</dcterms:modified>
</cp:coreProperties>
</file>