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5" r:id="rId6"/>
    <p:sldId id="267" r:id="rId7"/>
    <p:sldId id="263" r:id="rId8"/>
    <p:sldId id="261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5253282380542585"/>
                  <c:y val="6.95092468573721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VaiheetLyhyt!$A$5:$A$12</c:f>
              <c:strCache>
                <c:ptCount val="7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Perehtyminen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2.9687500000000009</c:v>
                </c:pt>
                <c:pt idx="1">
                  <c:v>6.2187499999999964</c:v>
                </c:pt>
                <c:pt idx="2">
                  <c:v>3.8229166666666665</c:v>
                </c:pt>
                <c:pt idx="3">
                  <c:v>5.1041666666666661</c:v>
                </c:pt>
                <c:pt idx="4">
                  <c:v>6.9965277777777795</c:v>
                </c:pt>
                <c:pt idx="5">
                  <c:v>5.1916666666666682</c:v>
                </c:pt>
                <c:pt idx="6">
                  <c:v>13.854166666666671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 sz="2800"/>
              <a:t>Ajankäytön</a:t>
            </a:r>
            <a:r>
              <a:rPr lang="fi-FI" sz="2800" baseline="0"/>
              <a:t> jakautuminen viikoilla 13-14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0"/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Sheet1!$D$13:$D$19</c:f>
              <c:strCache>
                <c:ptCount val="7"/>
                <c:pt idx="0">
                  <c:v>Toteutus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Perehtyminen</c:v>
                </c:pt>
                <c:pt idx="5">
                  <c:v>Projektin hallinta</c:v>
                </c:pt>
                <c:pt idx="6">
                  <c:v>Suunnittelu</c:v>
                </c:pt>
              </c:strCache>
            </c:strRef>
          </c:cat>
          <c:val>
            <c:numRef>
              <c:f>Sheet1!$E$13:$E$19</c:f>
              <c:numCache>
                <c:formatCode>[h]:mm:ss</c:formatCode>
                <c:ptCount val="7"/>
                <c:pt idx="0">
                  <c:v>4.1944444444444429</c:v>
                </c:pt>
                <c:pt idx="1">
                  <c:v>0.22916666666666652</c:v>
                </c:pt>
                <c:pt idx="2">
                  <c:v>0.61458333333333304</c:v>
                </c:pt>
                <c:pt idx="3">
                  <c:v>0.57291666666666652</c:v>
                </c:pt>
                <c:pt idx="4">
                  <c:v>0.1875</c:v>
                </c:pt>
                <c:pt idx="5">
                  <c:v>1.8125</c:v>
                </c:pt>
                <c:pt idx="6">
                  <c:v>0.29583333333333339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Viikot!$A$5:$A$16</c:f>
              <c:strCache>
                <c:ptCount val="11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</c:strCache>
            </c:strRef>
          </c:cat>
          <c:val>
            <c:numRef>
              <c:f>Viikot!$B$5:$B$16</c:f>
              <c:numCache>
                <c:formatCode>[h]:mm</c:formatCode>
                <c:ptCount val="11"/>
                <c:pt idx="0">
                  <c:v>0.8125</c:v>
                </c:pt>
                <c:pt idx="1">
                  <c:v>2.510416666666667</c:v>
                </c:pt>
                <c:pt idx="2">
                  <c:v>3.0520833333333339</c:v>
                </c:pt>
                <c:pt idx="3">
                  <c:v>4.5520833333333339</c:v>
                </c:pt>
                <c:pt idx="4">
                  <c:v>6.2500000000000009</c:v>
                </c:pt>
                <c:pt idx="5">
                  <c:v>5.4583333333333313</c:v>
                </c:pt>
                <c:pt idx="6">
                  <c:v>5.8437500000000009</c:v>
                </c:pt>
                <c:pt idx="7">
                  <c:v>4.1875000000000009</c:v>
                </c:pt>
                <c:pt idx="8">
                  <c:v>3.6041666666666665</c:v>
                </c:pt>
                <c:pt idx="9">
                  <c:v>3.5944444444444437</c:v>
                </c:pt>
                <c:pt idx="10">
                  <c:v>4.2499999999999982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807360"/>
        <c:axId val="117217536"/>
      </c:barChart>
      <c:catAx>
        <c:axId val="3380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172175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172175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380736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9.4.2014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6</a:t>
            </a:r>
            <a:r>
              <a:rPr lang="fi-FI" dirty="0" smtClean="0"/>
              <a:t>. Kokous</a:t>
            </a:r>
          </a:p>
          <a:p>
            <a:r>
              <a:rPr lang="fi-FI" dirty="0" smtClean="0"/>
              <a:t>9.4.2014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Projektisuunnitelman uusin versio lähetetty projektiorganisaatiolle tarkastettavaksi.</a:t>
            </a:r>
          </a:p>
          <a:p>
            <a:r>
              <a:rPr lang="fi-FI" dirty="0" smtClean="0"/>
              <a:t>Vaatimusmäärittelyä päivitetty</a:t>
            </a:r>
          </a:p>
          <a:p>
            <a:r>
              <a:rPr lang="fi-FI" dirty="0" smtClean="0"/>
              <a:t>Lisenssisitoumus allekirjoitettu</a:t>
            </a:r>
          </a:p>
          <a:p>
            <a:r>
              <a:rPr lang="fi-FI" dirty="0" smtClean="0"/>
              <a:t>Ensimmäinen väliesittely </a:t>
            </a:r>
            <a:r>
              <a:rPr lang="fi-FI" dirty="0" smtClean="0"/>
              <a:t>pidetty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Uudet ominaisuudet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Kuvaajan datan voi viedä Excelillä avattavissa olevaan tiedostoon</a:t>
            </a:r>
          </a:p>
          <a:p>
            <a:r>
              <a:rPr lang="fi-FI" dirty="0" smtClean="0"/>
              <a:t>Tulokset ja videokuva tallennetaan</a:t>
            </a:r>
          </a:p>
          <a:p>
            <a:r>
              <a:rPr lang="fi-FI" dirty="0" smtClean="0"/>
              <a:t>Käytetyt kalibrointitiedot tallennetaan</a:t>
            </a:r>
          </a:p>
          <a:p>
            <a:r>
              <a:rPr lang="fi-FI" dirty="0" smtClean="0"/>
              <a:t>Kuvaajan asetukset tallennetaan</a:t>
            </a:r>
          </a:p>
          <a:p>
            <a:r>
              <a:rPr lang="fi-FI" dirty="0" smtClean="0"/>
              <a:t>Käyttöliittymässä mahdollisuus lisätä kalibrointipisteitä</a:t>
            </a:r>
          </a:p>
          <a:p>
            <a:r>
              <a:rPr lang="fi-FI" dirty="0" smtClean="0"/>
              <a:t>Kuvaajan asetuksia (värit, tallentaminen </a:t>
            </a:r>
            <a:r>
              <a:rPr lang="fi-FI" dirty="0" err="1" smtClean="0"/>
              <a:t>SVG-kuvana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Aiemmin käytetyt merkkien nimet tallennetaan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140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Projektipäällikön viikon loma</a:t>
            </a:r>
          </a:p>
          <a:p>
            <a:r>
              <a:rPr lang="fi-FI" dirty="0" smtClean="0"/>
              <a:t>Projektisuunnitelman </a:t>
            </a:r>
            <a:r>
              <a:rPr lang="fi-FI" dirty="0" smtClean="0"/>
              <a:t>hyväksyminen</a:t>
            </a:r>
          </a:p>
          <a:p>
            <a:r>
              <a:rPr lang="fi-FI" dirty="0" smtClean="0"/>
              <a:t>Toteutus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Jo toteutettujen toimintojen kytkemistä käyttöliittymään</a:t>
            </a:r>
            <a:endParaRPr lang="fi-FI" dirty="0" smtClean="0"/>
          </a:p>
          <a:p>
            <a:pPr lvl="1"/>
            <a:r>
              <a:rPr lang="fi-FI" dirty="0" smtClean="0"/>
              <a:t>Merkattujen ajanhetkien ja kalibrointipisteiden tallennus</a:t>
            </a:r>
          </a:p>
          <a:p>
            <a:pPr lvl="1"/>
            <a:r>
              <a:rPr lang="fi-FI" dirty="0" smtClean="0"/>
              <a:t>Internet-kameroiden käyttö (jos saadaan kamerat käyttöön)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4-14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64071"/>
              </p:ext>
            </p:extLst>
          </p:nvPr>
        </p:nvGraphicFramePr>
        <p:xfrm>
          <a:off x="-160299" y="692696"/>
          <a:ext cx="9304299" cy="655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8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078071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20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38454"/>
              </p:ext>
            </p:extLst>
          </p:nvPr>
        </p:nvGraphicFramePr>
        <p:xfrm>
          <a:off x="-160030" y="1052736"/>
          <a:ext cx="9304299" cy="578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61096"/>
              </p:ext>
            </p:extLst>
          </p:nvPr>
        </p:nvGraphicFramePr>
        <p:xfrm>
          <a:off x="467544" y="1124743"/>
          <a:ext cx="8280920" cy="5733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38051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Mika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Erkki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Oskari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Petri P.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Joel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Grand Total</a:t>
                      </a:r>
                      <a:endParaRPr lang="fi-FI" sz="2000" b="1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5:00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19:30</a:t>
                      </a:r>
                      <a:endParaRPr lang="fi-FI" sz="2000" b="0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60:15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73:15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25:30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10:45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  <a:latin typeface="+mn-lt"/>
                        </a:rPr>
                        <a:t>109:15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150:00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27:45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17:15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131:00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140:15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100:30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86:16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102:00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226:30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185:30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192:30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259:00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195:16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1058:46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213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Tilakatsaus</vt:lpstr>
      <vt:lpstr>Mitä on tehty?</vt:lpstr>
      <vt:lpstr>Uudet ominaisuudet</vt:lpstr>
      <vt:lpstr>Mitä seuraavaksi?</vt:lpstr>
      <vt:lpstr>Ajankäyttö vaiheittain, viikot 4-14</vt:lpstr>
      <vt:lpstr>PowerPoint Presentation</vt:lpstr>
      <vt:lpstr>Ajankäyttö viikottain</vt:lpstr>
      <vt:lpstr>Ajankäyttö viikottain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Leppäaho Oskari</cp:lastModifiedBy>
  <cp:revision>14</cp:revision>
  <dcterms:created xsi:type="dcterms:W3CDTF">2014-02-25T10:22:00Z</dcterms:created>
  <dcterms:modified xsi:type="dcterms:W3CDTF">2014-04-09T08:09:04Z</dcterms:modified>
</cp:coreProperties>
</file>