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3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86" autoAdjust="0"/>
  </p:normalViewPr>
  <p:slideViewPr>
    <p:cSldViewPr>
      <p:cViewPr>
        <p:scale>
          <a:sx n="70" d="100"/>
          <a:sy n="70" d="100"/>
        </p:scale>
        <p:origin x="-31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mit-projektit-liikkuva\ajankaytto\ajankaytonseuran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mit-projektit-liikkuva\ajankaytto\ajankaytonseuran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5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15253282380542585"/>
                  <c:y val="6.95092468573721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VaiheetLyhyt!$A$5:$A$12</c:f>
              <c:strCache>
                <c:ptCount val="7"/>
                <c:pt idx="0">
                  <c:v>Määrittely</c:v>
                </c:pt>
                <c:pt idx="1">
                  <c:v>Oheiskurssi</c:v>
                </c:pt>
                <c:pt idx="2">
                  <c:v>Palaverit</c:v>
                </c:pt>
                <c:pt idx="3">
                  <c:v>Perehtyminen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2.9687500000000009</c:v>
                </c:pt>
                <c:pt idx="1">
                  <c:v>6.2187499999999964</c:v>
                </c:pt>
                <c:pt idx="2">
                  <c:v>3.8229166666666665</c:v>
                </c:pt>
                <c:pt idx="3">
                  <c:v>5.1041666666666661</c:v>
                </c:pt>
                <c:pt idx="4">
                  <c:v>6.9965277777777795</c:v>
                </c:pt>
                <c:pt idx="5">
                  <c:v>5.1916666666666682</c:v>
                </c:pt>
                <c:pt idx="6">
                  <c:v>13.854166666666671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[ajankaytonseuranta.xlsx]Viikot!PivotTable1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Viikot!$A$5:$A$16</c:f>
              <c:strCache>
                <c:ptCount val="11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</c:strCache>
            </c:strRef>
          </c:cat>
          <c:val>
            <c:numRef>
              <c:f>Viikot!$B$5:$B$16</c:f>
              <c:numCache>
                <c:formatCode>[h]:mm</c:formatCode>
                <c:ptCount val="11"/>
                <c:pt idx="0">
                  <c:v>0.8125</c:v>
                </c:pt>
                <c:pt idx="1">
                  <c:v>2.510416666666667</c:v>
                </c:pt>
                <c:pt idx="2">
                  <c:v>3.0520833333333339</c:v>
                </c:pt>
                <c:pt idx="3">
                  <c:v>4.5520833333333339</c:v>
                </c:pt>
                <c:pt idx="4">
                  <c:v>6.2500000000000009</c:v>
                </c:pt>
                <c:pt idx="5">
                  <c:v>5.4583333333333313</c:v>
                </c:pt>
                <c:pt idx="6">
                  <c:v>5.8437500000000009</c:v>
                </c:pt>
                <c:pt idx="7">
                  <c:v>4.1875000000000009</c:v>
                </c:pt>
                <c:pt idx="8">
                  <c:v>3.6041666666666665</c:v>
                </c:pt>
                <c:pt idx="9">
                  <c:v>3.5944444444444437</c:v>
                </c:pt>
                <c:pt idx="10">
                  <c:v>4.2499999999999982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9659648"/>
        <c:axId val="69663360"/>
      </c:barChart>
      <c:catAx>
        <c:axId val="69659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696633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6966336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6965964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75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82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38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89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6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6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5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98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4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25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E9C5-E19C-4E2A-BDCA-2A9CC6927138}" type="datetimeFigureOut">
              <a:rPr lang="fi-FI" smtClean="0"/>
              <a:t>7.4.2014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3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Liikkuva-projekti</a:t>
            </a:r>
          </a:p>
          <a:p>
            <a:r>
              <a:rPr lang="fi-FI" dirty="0"/>
              <a:t>6</a:t>
            </a:r>
            <a:r>
              <a:rPr lang="fi-FI" dirty="0" smtClean="0"/>
              <a:t>. </a:t>
            </a:r>
            <a:r>
              <a:rPr lang="fi-FI" dirty="0" smtClean="0"/>
              <a:t>Kokous</a:t>
            </a:r>
          </a:p>
          <a:p>
            <a:r>
              <a:rPr lang="fi-FI" dirty="0" smtClean="0"/>
              <a:t>9</a:t>
            </a:r>
            <a:r>
              <a:rPr lang="fi-FI" dirty="0" smtClean="0"/>
              <a:t>.4.2014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64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Projektisuunnitelman uusin versio lähetetty projektiorganisaatiolle tarkastettavaksi.</a:t>
            </a:r>
          </a:p>
          <a:p>
            <a:r>
              <a:rPr lang="fi-FI" dirty="0" smtClean="0"/>
              <a:t>Vaatimusmäärittelyä päivitetty</a:t>
            </a:r>
          </a:p>
          <a:p>
            <a:r>
              <a:rPr lang="fi-FI" dirty="0" smtClean="0"/>
              <a:t>Lisenssisitoumus allekirjoitettu</a:t>
            </a:r>
          </a:p>
          <a:p>
            <a:r>
              <a:rPr lang="fi-FI" dirty="0" smtClean="0"/>
              <a:t>Ensimmäinen väliesittely pidetty</a:t>
            </a:r>
          </a:p>
          <a:p>
            <a:r>
              <a:rPr lang="fi-FI" dirty="0" smtClean="0"/>
              <a:t>Toteutus</a:t>
            </a:r>
          </a:p>
          <a:p>
            <a:pPr lvl="1"/>
            <a:r>
              <a:rPr lang="fi-FI" dirty="0" smtClean="0"/>
              <a:t>Videonäkymää päivitetty</a:t>
            </a:r>
          </a:p>
          <a:p>
            <a:pPr lvl="1"/>
            <a:r>
              <a:rPr lang="fi-FI" dirty="0" smtClean="0"/>
              <a:t>Ohjainkontrollia paranneltu</a:t>
            </a:r>
          </a:p>
          <a:p>
            <a:pPr lvl="1"/>
            <a:r>
              <a:rPr lang="fi-FI" dirty="0" err="1" smtClean="0"/>
              <a:t>Graafin</a:t>
            </a:r>
            <a:r>
              <a:rPr lang="fi-FI" dirty="0" smtClean="0"/>
              <a:t> viimeistelyä ja </a:t>
            </a:r>
            <a:r>
              <a:rPr lang="fi-FI" dirty="0" err="1" smtClean="0"/>
              <a:t>exportin</a:t>
            </a:r>
            <a:r>
              <a:rPr lang="fi-FI" dirty="0" smtClean="0"/>
              <a:t> lisäämistä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17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Projektipäällikön viikon loma</a:t>
            </a:r>
          </a:p>
          <a:p>
            <a:r>
              <a:rPr lang="fi-FI" dirty="0" smtClean="0"/>
              <a:t>Projektisuunnitelman hyväksyminen</a:t>
            </a:r>
          </a:p>
          <a:p>
            <a:r>
              <a:rPr lang="fi-FI" dirty="0" smtClean="0"/>
              <a:t>Vaatimusmäärittelyn päivitystä</a:t>
            </a:r>
          </a:p>
          <a:p>
            <a:r>
              <a:rPr lang="fi-FI" dirty="0" smtClean="0"/>
              <a:t>Toteutus:</a:t>
            </a:r>
          </a:p>
          <a:p>
            <a:pPr lvl="1"/>
            <a:r>
              <a:rPr lang="fi-FI" dirty="0" smtClean="0"/>
              <a:t>Käyttöliittymän edistämistä</a:t>
            </a:r>
          </a:p>
          <a:p>
            <a:pPr lvl="1"/>
            <a:r>
              <a:rPr lang="fi-FI" dirty="0" smtClean="0"/>
              <a:t>Tietojen </a:t>
            </a:r>
            <a:r>
              <a:rPr lang="fi-FI" dirty="0" err="1" smtClean="0"/>
              <a:t>exporttaamisen</a:t>
            </a:r>
            <a:r>
              <a:rPr lang="fi-FI" dirty="0" smtClean="0"/>
              <a:t> edistämistä</a:t>
            </a:r>
          </a:p>
          <a:p>
            <a:pPr lvl="1"/>
            <a:r>
              <a:rPr lang="fi-FI" dirty="0" smtClean="0"/>
              <a:t>Sovelluksen kehittämistä kokonaisuutena</a:t>
            </a:r>
          </a:p>
        </p:txBody>
      </p:sp>
    </p:spTree>
    <p:extLst>
      <p:ext uri="{BB962C8B-B14F-4D97-AF65-F5344CB8AC3E}">
        <p14:creationId xmlns:p14="http://schemas.microsoft.com/office/powerpoint/2010/main" val="34837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fi-FI" dirty="0"/>
              <a:t>Ajankäyttö vaiheittain, viikot </a:t>
            </a:r>
            <a:r>
              <a:rPr lang="fi-FI" dirty="0" smtClean="0"/>
              <a:t>4-14</a:t>
            </a:r>
            <a:endParaRPr lang="fi-FI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564071"/>
              </p:ext>
            </p:extLst>
          </p:nvPr>
        </p:nvGraphicFramePr>
        <p:xfrm>
          <a:off x="-160299" y="692696"/>
          <a:ext cx="9304299" cy="655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8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238454"/>
              </p:ext>
            </p:extLst>
          </p:nvPr>
        </p:nvGraphicFramePr>
        <p:xfrm>
          <a:off x="-160030" y="1052736"/>
          <a:ext cx="9304299" cy="578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3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61096"/>
              </p:ext>
            </p:extLst>
          </p:nvPr>
        </p:nvGraphicFramePr>
        <p:xfrm>
          <a:off x="467544" y="1124743"/>
          <a:ext cx="8280920" cy="5733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188703"/>
                <a:gridCol w="1029638"/>
                <a:gridCol w="1182989"/>
                <a:gridCol w="1007731"/>
                <a:gridCol w="920103"/>
                <a:gridCol w="1511596"/>
              </a:tblGrid>
              <a:tr h="380510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Viikko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Mika L.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Erkki K.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Oskari L.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Petri P.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Joel K.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</a:rPr>
                        <a:t>Grand Total</a:t>
                      </a:r>
                      <a:endParaRPr lang="fi-FI" sz="2000" b="1" i="1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4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3:30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3:30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4:00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5:00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</a:rPr>
                        <a:t>19:30</a:t>
                      </a:r>
                      <a:endParaRPr lang="fi-FI" sz="2000" b="0" i="1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10:30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60:15</a:t>
                      </a: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73:15</a:t>
                      </a: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7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  <a:latin typeface="+mn-lt"/>
                        </a:rPr>
                        <a:t>26:15</a:t>
                      </a:r>
                      <a:endParaRPr lang="fi-FI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  <a:latin typeface="+mn-lt"/>
                        </a:rPr>
                        <a:t>15:15</a:t>
                      </a:r>
                      <a:endParaRPr lang="fi-FI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31:30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25:30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10:45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  <a:latin typeface="+mn-lt"/>
                        </a:rPr>
                        <a:t>109:15</a:t>
                      </a:r>
                      <a:endParaRPr lang="fi-FI" sz="2000" b="0" i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61:00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25:15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150:00</a:t>
                      </a: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27:45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17:15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47:30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131:00</a:t>
                      </a:r>
                    </a:p>
                  </a:txBody>
                  <a:tcPr marL="9525" marR="9525" marT="9525" marB="0" anchor="b"/>
                </a:tc>
              </a:tr>
              <a:tr h="4353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24:45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45:00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26:00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140:15</a:t>
                      </a:r>
                    </a:p>
                  </a:txBody>
                  <a:tcPr marL="9525" marR="9525" marT="9525" marB="0" anchor="b"/>
                </a:tc>
              </a:tr>
              <a:tr h="46100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100:30</a:t>
                      </a:r>
                    </a:p>
                  </a:txBody>
                  <a:tcPr marL="9525" marR="9525" marT="9525" marB="0" anchor="b"/>
                </a:tc>
              </a:tr>
              <a:tr h="46100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28:00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86:30</a:t>
                      </a:r>
                    </a:p>
                  </a:txBody>
                  <a:tcPr marL="9525" marR="9525" marT="9525" marB="0" anchor="b"/>
                </a:tc>
              </a:tr>
              <a:tr h="46100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26:15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19:31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86:16</a:t>
                      </a:r>
                    </a:p>
                  </a:txBody>
                  <a:tcPr marL="9525" marR="9525" marT="9525" marB="0" anchor="b"/>
                </a:tc>
              </a:tr>
              <a:tr h="46100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102:00</a:t>
                      </a:r>
                    </a:p>
                  </a:txBody>
                  <a:tcPr marL="9525" marR="9525" marT="9525" marB="0" anchor="b"/>
                </a:tc>
              </a:tr>
              <a:tr h="461002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226:30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185:30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192:30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259:00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>
                          <a:effectLst/>
                          <a:latin typeface="+mn-lt"/>
                        </a:rPr>
                        <a:t>195:16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n-lt"/>
                        </a:rPr>
                        <a:t>1058:46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174</Words>
  <Application>Microsoft Office PowerPoint</Application>
  <PresentationFormat>On-screen Show (4:3)</PresentationFormat>
  <Paragraphs>118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Tilakatsaus</vt:lpstr>
      <vt:lpstr>Mitä on tehty?</vt:lpstr>
      <vt:lpstr>Mitä seuraavaksi?</vt:lpstr>
      <vt:lpstr>Ajankäyttö vaiheittain, viikot 4-14</vt:lpstr>
      <vt:lpstr>Ajankäyttö viikottain</vt:lpstr>
      <vt:lpstr>Ajankäyttö viikottain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Koskenkorva Erkki</dc:creator>
  <cp:lastModifiedBy>Koskenkorva Erkki</cp:lastModifiedBy>
  <cp:revision>11</cp:revision>
  <dcterms:created xsi:type="dcterms:W3CDTF">2014-02-25T10:22:00Z</dcterms:created>
  <dcterms:modified xsi:type="dcterms:W3CDTF">2014-04-07T11:30:45Z</dcterms:modified>
</cp:coreProperties>
</file>