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574" y="-11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D1138-0E19-48B1-99C6-4B111AC1B30F}" type="datetimeFigureOut">
              <a:rPr lang="en-US"/>
              <a:t>5/10/2016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9F8C5-DAA1-496C-A89E-8BCF01C547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93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F8C5-DAA1-496C-A89E-8BCF01C547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86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F8C5-DAA1-496C-A89E-8BCF01C547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60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F8C5-DAA1-496C-A89E-8BCF01C547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26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10.5.2016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10.5.2016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10.5.2016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10.5.2016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10.5.2016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10.5.2016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10.5.2016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10.5.2016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10.5.2016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10.5.2016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10.5.2016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62837E-53CF-44D8-A7C8-27A3DE0BB0FF}" type="datetimeFigureOut">
              <a:rPr lang="fi-FI" smtClean="0"/>
              <a:t>10.5.2016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Tilakatsaus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algn="r"/>
            <a:r>
              <a:rPr lang="fi-FI" dirty="0" err="1"/>
              <a:t>Moveatis</a:t>
            </a:r>
            <a:r>
              <a:rPr lang="fi-FI" dirty="0"/>
              <a:t>-projekti</a:t>
            </a:r>
          </a:p>
          <a:p>
            <a:pPr algn="r"/>
            <a:r>
              <a:rPr lang="fi-FI" dirty="0"/>
              <a:t>4. palaveri</a:t>
            </a:r>
          </a:p>
          <a:p>
            <a:r>
              <a:rPr lang="fi-FI" dirty="0"/>
              <a:t>4. Palaveri</a:t>
            </a:r>
          </a:p>
          <a:p>
            <a:r>
              <a:rPr lang="fi-FI" dirty="0"/>
              <a:t>26.2.2016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2" y="3990575"/>
            <a:ext cx="3277058" cy="28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42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Tehdyt toimenpiteet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Trellon</a:t>
            </a:r>
            <a:r>
              <a:rPr lang="fi-FI" dirty="0"/>
              <a:t> käyttöönotto</a:t>
            </a:r>
          </a:p>
          <a:p>
            <a:pPr lvl="1"/>
            <a:r>
              <a:rPr lang="fi-FI" dirty="0"/>
              <a:t>Selainpohjainen projektinhallinta ohjelmisto</a:t>
            </a:r>
          </a:p>
          <a:p>
            <a:r>
              <a:rPr lang="fi-FI" dirty="0"/>
              <a:t>Suunnittelua</a:t>
            </a:r>
          </a:p>
          <a:p>
            <a:pPr lvl="1"/>
            <a:r>
              <a:rPr lang="fi-FI" dirty="0"/>
              <a:t>Projektisuunnitelma</a:t>
            </a:r>
          </a:p>
          <a:p>
            <a:pPr lvl="1"/>
            <a:r>
              <a:rPr lang="fi-FI" dirty="0"/>
              <a:t>Kirjautumiseen ja käyttäjäoikeuksiin liittyen</a:t>
            </a:r>
          </a:p>
          <a:p>
            <a:pPr lvl="1"/>
            <a:r>
              <a:rPr lang="fi-FI" dirty="0" err="1"/>
              <a:t>Moniviestin-selvitystä</a:t>
            </a:r>
            <a:endParaRPr lang="fi-FI" dirty="0"/>
          </a:p>
          <a:p>
            <a:r>
              <a:rPr lang="fi-FI" dirty="0"/>
              <a:t>Toteutusta (ja suunnittelua)</a:t>
            </a:r>
          </a:p>
          <a:p>
            <a:pPr lvl="1"/>
            <a:r>
              <a:rPr lang="fi-FI" dirty="0"/>
              <a:t>Sovelluksen käyttämiseen ilman kirjautumista</a:t>
            </a:r>
          </a:p>
          <a:p>
            <a:pPr lvl="2"/>
            <a:r>
              <a:rPr lang="fi-FI" dirty="0"/>
              <a:t>Etusivu ja sivupohja</a:t>
            </a:r>
          </a:p>
          <a:p>
            <a:pPr lvl="2"/>
            <a:r>
              <a:rPr lang="fi-FI" dirty="0"/>
              <a:t>Observointinäkymä</a:t>
            </a:r>
          </a:p>
          <a:p>
            <a:pPr lvl="2"/>
            <a:r>
              <a:rPr lang="fi-FI" dirty="0"/>
              <a:t>Yhteenveto-näkymä</a:t>
            </a:r>
          </a:p>
          <a:p>
            <a:pPr lvl="2"/>
            <a:r>
              <a:rPr lang="fi-FI" dirty="0"/>
              <a:t>Tarvittavat taustatoiminnot</a:t>
            </a:r>
          </a:p>
        </p:txBody>
      </p:sp>
    </p:spTree>
    <p:extLst>
      <p:ext uri="{BB962C8B-B14F-4D97-AF65-F5344CB8AC3E}">
        <p14:creationId xmlns:p14="http://schemas.microsoft.com/office/powerpoint/2010/main" val="64112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Seuraavat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Omien vastuualueiden edelleen kehittäminen</a:t>
            </a:r>
          </a:p>
          <a:p>
            <a:endParaRPr lang="fi-FI" dirty="0"/>
          </a:p>
          <a:p>
            <a:endParaRPr lang="fi-FI" dirty="0"/>
          </a:p>
          <a:p>
            <a:pPr marL="274320" lvl="1" indent="0">
              <a:buNone/>
            </a:pPr>
            <a:endParaRPr lang="fi-FI" dirty="0"/>
          </a:p>
          <a:p>
            <a:r>
              <a:rPr lang="fi-FI" dirty="0" err="1"/>
              <a:t>Juujärvi</a:t>
            </a:r>
            <a:r>
              <a:rPr lang="fi-FI" dirty="0"/>
              <a:t> poissa (29.2-7.3)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65290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Ajankäyttö vaiheittain</a:t>
            </a:r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78" y="1676070"/>
            <a:ext cx="7649643" cy="4725060"/>
          </a:xfrm>
        </p:spPr>
      </p:pic>
    </p:spTree>
    <p:extLst>
      <p:ext uri="{BB962C8B-B14F-4D97-AF65-F5344CB8AC3E}">
        <p14:creationId xmlns:p14="http://schemas.microsoft.com/office/powerpoint/2010/main" val="1577817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Ajankäyttö viikoittain</a:t>
            </a: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15" y="1680833"/>
            <a:ext cx="7659169" cy="4715533"/>
          </a:xfrm>
        </p:spPr>
      </p:pic>
    </p:spTree>
    <p:extLst>
      <p:ext uri="{BB962C8B-B14F-4D97-AF65-F5344CB8AC3E}">
        <p14:creationId xmlns:p14="http://schemas.microsoft.com/office/powerpoint/2010/main" val="4008148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Jäsenten työtunnit</a:t>
            </a: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16832"/>
            <a:ext cx="8424936" cy="252027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93105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</TotalTime>
  <Words>53</Words>
  <Application>Microsoft Office PowerPoint</Application>
  <PresentationFormat>On-screen Show (4:3)</PresentationFormat>
  <Paragraphs>26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Tilakatsaus</vt:lpstr>
      <vt:lpstr>Tehdyt toimenpiteet </vt:lpstr>
      <vt:lpstr>Seuraavat toimenpiteet</vt:lpstr>
      <vt:lpstr>Ajankäyttö vaiheittain</vt:lpstr>
      <vt:lpstr>Ajankäyttö viikoittain</vt:lpstr>
      <vt:lpstr>Jäsenten työtunnit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Korhonen Kai</dc:creator>
  <cp:lastModifiedBy>Korhonen Kai</cp:lastModifiedBy>
  <cp:revision>21</cp:revision>
  <dcterms:created xsi:type="dcterms:W3CDTF">2016-02-25T10:27:32Z</dcterms:created>
  <dcterms:modified xsi:type="dcterms:W3CDTF">2016-05-10T12:22:50Z</dcterms:modified>
</cp:coreProperties>
</file>