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11.3.2016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homes\kavakorh\Desktop\Moveatis_ajankaytonseuranta.xls!VaiheetLyhyt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homes\kavakorh\Desktop\Moveatis_ajankaytonseuranta.xls!Viikot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homes\kavakorh\Desktop\Moveatis_ajankaytonseuranta.xls!ViikotTekijat!R5C1:R14C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i-FI" dirty="0" err="1" smtClean="0"/>
              <a:t>Moveatis-projekti</a:t>
            </a:r>
            <a:endParaRPr lang="fi-FI" dirty="0" smtClean="0"/>
          </a:p>
          <a:p>
            <a:pPr algn="r"/>
            <a:r>
              <a:rPr lang="fi-FI" dirty="0" smtClean="0"/>
              <a:t>5. palaveri</a:t>
            </a:r>
          </a:p>
          <a:p>
            <a:r>
              <a:rPr lang="fi-FI" dirty="0" smtClean="0"/>
              <a:t>4. Palaveri</a:t>
            </a:r>
          </a:p>
          <a:p>
            <a:r>
              <a:rPr lang="fi-FI" dirty="0" smtClean="0"/>
              <a:t>26.2.2016</a:t>
            </a:r>
            <a:endParaRPr lang="fi-FI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Tehdyt toimenpiteet	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Suunnittelua ja selvittelyä</a:t>
            </a:r>
          </a:p>
          <a:p>
            <a:pPr lvl="1"/>
            <a:r>
              <a:rPr lang="fi-FI" dirty="0" smtClean="0"/>
              <a:t>Tietokanta</a:t>
            </a:r>
          </a:p>
          <a:p>
            <a:pPr lvl="1"/>
            <a:r>
              <a:rPr lang="fi-FI" dirty="0" err="1" smtClean="0"/>
              <a:t>JYU-kirjautuminen</a:t>
            </a:r>
            <a:endParaRPr lang="fi-FI" dirty="0"/>
          </a:p>
          <a:p>
            <a:pPr lvl="1"/>
            <a:r>
              <a:rPr lang="fi-FI" dirty="0" err="1" smtClean="0"/>
              <a:t>Openshift-sovelluspalvelin</a:t>
            </a:r>
            <a:endParaRPr lang="fi-FI" dirty="0" smtClean="0"/>
          </a:p>
          <a:p>
            <a:pPr lvl="2"/>
            <a:r>
              <a:rPr lang="fi-FI" dirty="0" smtClean="0"/>
              <a:t>Pyydetään hyväksyntä myöhemmin tässä palaverissa</a:t>
            </a:r>
          </a:p>
          <a:p>
            <a:pPr lvl="1"/>
            <a:r>
              <a:rPr lang="fi-FI" dirty="0" smtClean="0"/>
              <a:t>Termistö</a:t>
            </a:r>
          </a:p>
          <a:p>
            <a:pPr marL="274320" lvl="1" indent="0">
              <a:buNone/>
            </a:pPr>
            <a:endParaRPr lang="fi-FI" dirty="0" smtClean="0"/>
          </a:p>
          <a:p>
            <a:r>
              <a:rPr lang="fi-FI" dirty="0" smtClean="0"/>
              <a:t>Toteuttamista</a:t>
            </a:r>
          </a:p>
          <a:p>
            <a:pPr lvl="1"/>
            <a:r>
              <a:rPr lang="fi-FI" dirty="0" smtClean="0"/>
              <a:t>etusivu ja sivupohja</a:t>
            </a:r>
          </a:p>
          <a:p>
            <a:pPr lvl="1"/>
            <a:r>
              <a:rPr lang="fi-FI" dirty="0" smtClean="0"/>
              <a:t>observointinäkymä</a:t>
            </a:r>
          </a:p>
          <a:p>
            <a:pPr lvl="1"/>
            <a:r>
              <a:rPr lang="fi-FI" dirty="0" smtClean="0"/>
              <a:t>Yhteenveto</a:t>
            </a:r>
          </a:p>
          <a:p>
            <a:pPr lvl="1"/>
            <a:r>
              <a:rPr lang="fi-FI" dirty="0" smtClean="0"/>
              <a:t>Tarvittavat taustatoiminnot</a:t>
            </a:r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Seuraavan kahden viikon vaiheen aikana pyritään</a:t>
            </a:r>
          </a:p>
          <a:p>
            <a:pPr lvl="1"/>
            <a:r>
              <a:rPr lang="fi-FI" dirty="0" smtClean="0"/>
              <a:t>Saamaan </a:t>
            </a:r>
            <a:r>
              <a:rPr lang="fi-FI" dirty="0" err="1" smtClean="0"/>
              <a:t>tunnistautumaton</a:t>
            </a:r>
            <a:r>
              <a:rPr lang="fi-FI" dirty="0" smtClean="0"/>
              <a:t> käyttö ja observointidatan lähettäminen sähköpostiin valmiiksi</a:t>
            </a:r>
          </a:p>
          <a:p>
            <a:pPr lvl="1"/>
            <a:r>
              <a:rPr lang="fi-FI" dirty="0" smtClean="0"/>
              <a:t>Valmistelemaan taustatoimintoja kirjautumista sen mahdollistamia toimintoja varten</a:t>
            </a: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Kohdatut ongelmatilanteet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 vakavia ongelmatilanteita</a:t>
            </a:r>
          </a:p>
          <a:p>
            <a:endParaRPr lang="fi-FI" dirty="0"/>
          </a:p>
          <a:p>
            <a:r>
              <a:rPr lang="fi-FI" dirty="0" smtClean="0"/>
              <a:t>Kehitysympäristö tallensi suuria määriä dataa </a:t>
            </a:r>
            <a:r>
              <a:rPr lang="fi-FI" dirty="0" err="1" smtClean="0"/>
              <a:t>var-nimiseen</a:t>
            </a:r>
            <a:r>
              <a:rPr lang="fi-FI" dirty="0" smtClean="0"/>
              <a:t> kansioon</a:t>
            </a:r>
          </a:p>
          <a:p>
            <a:pPr lvl="1"/>
            <a:r>
              <a:rPr lang="fi-FI" dirty="0" err="1" smtClean="0"/>
              <a:t>Var-kansion</a:t>
            </a:r>
            <a:r>
              <a:rPr lang="fi-FI" dirty="0" smtClean="0"/>
              <a:t> tila oli rajoitettu, mikä aiheutti koneiden kaatuilua</a:t>
            </a:r>
          </a:p>
          <a:p>
            <a:pPr lvl="1"/>
            <a:r>
              <a:rPr lang="fi-FI" dirty="0" smtClean="0"/>
              <a:t>Korjattiin muuttamalla kehitysympäristön asetuksia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189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</a:t>
            </a:r>
            <a:endParaRPr lang="fi-FI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365652"/>
              </p:ext>
            </p:extLst>
          </p:nvPr>
        </p:nvGraphicFramePr>
        <p:xfrm>
          <a:off x="323528" y="1484784"/>
          <a:ext cx="8467725" cy="519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9305810" imgH="5715000" progId="Excel.Sheet.8">
                  <p:link updateAutomatic="1"/>
                </p:oleObj>
              </mc:Choice>
              <mc:Fallback>
                <p:oleObj name="Worksheet" r:id="rId3" imgW="9305810" imgH="57150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484784"/>
                        <a:ext cx="8467725" cy="519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923611"/>
              </p:ext>
            </p:extLst>
          </p:nvPr>
        </p:nvGraphicFramePr>
        <p:xfrm>
          <a:off x="425450" y="1514475"/>
          <a:ext cx="836771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9305810" imgH="5715000" progId="Excel.Sheet.8">
                  <p:link updateAutomatic="1"/>
                </p:oleObj>
              </mc:Choice>
              <mc:Fallback>
                <p:oleObj name="Worksheet" r:id="rId3" imgW="9305810" imgH="57150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450" y="1514475"/>
                        <a:ext cx="8367713" cy="513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Jäsenten työtunnit</a:t>
            </a:r>
            <a:endParaRPr lang="fi-FI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118558"/>
              </p:ext>
            </p:extLst>
          </p:nvPr>
        </p:nvGraphicFramePr>
        <p:xfrm>
          <a:off x="179512" y="2276872"/>
          <a:ext cx="8871386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3" imgW="7334379" imgH="1666943" progId="Excel.Sheet.8">
                  <p:link updateAutomatic="1"/>
                </p:oleObj>
              </mc:Choice>
              <mc:Fallback>
                <p:oleObj name="Worksheet" r:id="rId3" imgW="7334379" imgH="1666943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276872"/>
                        <a:ext cx="8871386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</TotalTime>
  <Words>85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Clarity</vt:lpstr>
      <vt:lpstr>\\fileservices.ad.jyu.fi\homes\kavakorh\Desktop\Moveatis_ajankaytonseuranta.xls!VaiheetLyhytK</vt:lpstr>
      <vt:lpstr>\\fileservices.ad.jyu.fi\homes\kavakorh\Desktop\Moveatis_ajankaytonseuranta.xls!ViikotK</vt:lpstr>
      <vt:lpstr>\\fileservices.ad.jyu.fi\homes\kavakorh\Desktop\Moveatis_ajankaytonseuranta.xls!ViikotTekijat!R5C1:R14C7</vt:lpstr>
      <vt:lpstr>Tilakatsaus</vt:lpstr>
      <vt:lpstr>Tehdyt toimenpiteet </vt:lpstr>
      <vt:lpstr>Seuraavat toimenpiteet</vt:lpstr>
      <vt:lpstr>Kohdatut ongelmatilanteet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39</cp:revision>
  <dcterms:created xsi:type="dcterms:W3CDTF">2016-02-25T10:27:32Z</dcterms:created>
  <dcterms:modified xsi:type="dcterms:W3CDTF">2016-03-11T10:06:32Z</dcterms:modified>
</cp:coreProperties>
</file>