
<file path=[Content_Types].xml><?xml version="1.0" encoding="utf-8"?>
<Types xmlns="http://schemas.openxmlformats.org/package/2006/content-types"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290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837E-53CF-44D8-A7C8-27A3DE0BB0FF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562837E-53CF-44D8-A7C8-27A3DE0BB0FF}" type="datetimeFigureOut">
              <a:rPr lang="fi-FI" smtClean="0"/>
              <a:t>23.3.2016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E539E6-0DC8-4BE0-8BCE-2272830EE12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homes\kavakorh\Desktop\Moveatis_ajankaytonseuranta.xls!VaiheetLyhytK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ervices.ad.jyu.fi\homes\kavakorh\Desktop\Moveatis_ajankaytonseuranta.xls!ViikotK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Tilakatsaus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fi-FI" dirty="0" err="1" smtClean="0"/>
              <a:t>Moveatis-projekti</a:t>
            </a:r>
            <a:endParaRPr lang="fi-FI" dirty="0" smtClean="0"/>
          </a:p>
          <a:p>
            <a:pPr algn="r"/>
            <a:r>
              <a:rPr lang="fi-FI" dirty="0" smtClean="0"/>
              <a:t>6. palaveri</a:t>
            </a:r>
          </a:p>
          <a:p>
            <a:r>
              <a:rPr lang="fi-FI" dirty="0" smtClean="0"/>
              <a:t>4. Palaveri</a:t>
            </a:r>
          </a:p>
          <a:p>
            <a:r>
              <a:rPr lang="fi-FI" dirty="0" smtClean="0"/>
              <a:t>26.2.2016</a:t>
            </a:r>
            <a:endParaRPr lang="fi-FI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2" y="3990575"/>
            <a:ext cx="3277058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42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Tehdyt toimenpiteet	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Selvittelyä</a:t>
            </a:r>
          </a:p>
          <a:p>
            <a:pPr lvl="1"/>
            <a:r>
              <a:rPr lang="fi-FI" dirty="0" err="1" smtClean="0"/>
              <a:t>JYU-kirjautuminen</a:t>
            </a:r>
            <a:endParaRPr lang="fi-FI" dirty="0" smtClean="0"/>
          </a:p>
          <a:p>
            <a:pPr marL="274320" lvl="1" indent="0">
              <a:buNone/>
            </a:pPr>
            <a:endParaRPr lang="fi-FI" dirty="0" smtClean="0"/>
          </a:p>
          <a:p>
            <a:r>
              <a:rPr lang="fi-FI" dirty="0" smtClean="0"/>
              <a:t>Korjauksia edellisen palaverin perusteella</a:t>
            </a:r>
          </a:p>
          <a:p>
            <a:pPr lvl="1"/>
            <a:r>
              <a:rPr lang="fi-FI" dirty="0" smtClean="0"/>
              <a:t>Ulkoasu ja käyttöliittymä</a:t>
            </a:r>
          </a:p>
          <a:p>
            <a:pPr marL="274320" lvl="1" indent="0">
              <a:buNone/>
            </a:pPr>
            <a:endParaRPr lang="fi-FI" dirty="0" smtClean="0"/>
          </a:p>
          <a:p>
            <a:r>
              <a:rPr lang="fi-FI" dirty="0" smtClean="0"/>
              <a:t>Toteuttamista</a:t>
            </a:r>
          </a:p>
          <a:p>
            <a:pPr lvl="1"/>
            <a:r>
              <a:rPr lang="fi-FI" dirty="0" smtClean="0"/>
              <a:t>Yhteenveto,</a:t>
            </a:r>
          </a:p>
          <a:p>
            <a:pPr lvl="1"/>
            <a:r>
              <a:rPr lang="fi-FI" dirty="0" smtClean="0"/>
              <a:t>Hallintasivu,</a:t>
            </a:r>
          </a:p>
          <a:p>
            <a:pPr lvl="1"/>
            <a:r>
              <a:rPr lang="fi-FI" dirty="0" smtClean="0"/>
              <a:t>Pääkäyttäjäsivu,</a:t>
            </a:r>
          </a:p>
          <a:p>
            <a:pPr lvl="1"/>
            <a:r>
              <a:rPr lang="fi-FI" dirty="0" smtClean="0"/>
              <a:t>kategoriaryhmien valintasivu sekä</a:t>
            </a:r>
          </a:p>
          <a:p>
            <a:pPr lvl="1"/>
            <a:r>
              <a:rPr lang="fi-FI" dirty="0" smtClean="0"/>
              <a:t>nyt ja tulevaisuudessa tarvittavat taustatoiminnot</a:t>
            </a:r>
          </a:p>
        </p:txBody>
      </p:sp>
    </p:spTree>
    <p:extLst>
      <p:ext uri="{BB962C8B-B14F-4D97-AF65-F5344CB8AC3E}">
        <p14:creationId xmlns:p14="http://schemas.microsoft.com/office/powerpoint/2010/main" val="64112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Kohdatut ongelmatilanteet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Ei vakavia ongelmatilanteita</a:t>
            </a:r>
          </a:p>
          <a:p>
            <a:endParaRPr lang="fi-FI" dirty="0"/>
          </a:p>
          <a:p>
            <a:r>
              <a:rPr lang="fi-FI" dirty="0" smtClean="0"/>
              <a:t>Kehitysympäristö oikuttelee</a:t>
            </a:r>
          </a:p>
          <a:p>
            <a:pPr lvl="1"/>
            <a:r>
              <a:rPr lang="fi-FI" dirty="0" smtClean="0"/>
              <a:t>Saatetaan jättää </a:t>
            </a:r>
            <a:r>
              <a:rPr lang="fi-FI" dirty="0" err="1" smtClean="0"/>
              <a:t>Docker</a:t>
            </a:r>
            <a:r>
              <a:rPr lang="fi-FI" dirty="0" smtClean="0"/>
              <a:t> pois käytöstä ja asentaa paikalliset palvelimet työkoneille</a:t>
            </a:r>
          </a:p>
          <a:p>
            <a:pPr lvl="2"/>
            <a:r>
              <a:rPr lang="fi-FI" dirty="0" smtClean="0"/>
              <a:t>”</a:t>
            </a:r>
            <a:r>
              <a:rPr lang="en-US" dirty="0" smtClean="0"/>
              <a:t>Docker </a:t>
            </a:r>
            <a:r>
              <a:rPr lang="en-US" dirty="0"/>
              <a:t>is an open platform for developers </a:t>
            </a:r>
            <a:r>
              <a:rPr lang="en-US" dirty="0" smtClean="0"/>
              <a:t>to </a:t>
            </a:r>
            <a:r>
              <a:rPr lang="en-US" dirty="0"/>
              <a:t>build, ship, and run distributed </a:t>
            </a:r>
            <a:r>
              <a:rPr lang="en-US" dirty="0" smtClean="0"/>
              <a:t>applications”</a:t>
            </a:r>
            <a:r>
              <a:rPr lang="fi-FI" dirty="0"/>
              <a:t> </a:t>
            </a:r>
            <a:r>
              <a:rPr lang="fi-FI" dirty="0" smtClean="0"/>
              <a:t>(</a:t>
            </a:r>
            <a:r>
              <a:rPr lang="fi-FI" dirty="0"/>
              <a:t>https://www.</a:t>
            </a:r>
            <a:r>
              <a:rPr lang="fi-FI" b="1" dirty="0"/>
              <a:t>docker</a:t>
            </a:r>
            <a:r>
              <a:rPr lang="fi-FI" dirty="0"/>
              <a:t>.com</a:t>
            </a:r>
            <a:r>
              <a:rPr lang="fi-FI" dirty="0" smtClean="0"/>
              <a:t>/).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1898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Seuraavat toimenpiteet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pPr lvl="1"/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556792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Jatketaan</a:t>
            </a:r>
            <a:r>
              <a:rPr lang="en-US" dirty="0" smtClean="0"/>
              <a:t> </a:t>
            </a:r>
            <a:r>
              <a:rPr lang="en-US" dirty="0" err="1" smtClean="0"/>
              <a:t>kehitystyötä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Seuraavien</a:t>
            </a:r>
            <a:r>
              <a:rPr lang="en-US" dirty="0" smtClean="0"/>
              <a:t> </a:t>
            </a:r>
            <a:r>
              <a:rPr lang="en-US" dirty="0" err="1" smtClean="0"/>
              <a:t>viikkojen</a:t>
            </a:r>
            <a:r>
              <a:rPr lang="en-US" dirty="0" smtClean="0"/>
              <a:t> </a:t>
            </a:r>
            <a:r>
              <a:rPr lang="en-US" dirty="0" err="1" smtClean="0"/>
              <a:t>aikana</a:t>
            </a:r>
            <a:r>
              <a:rPr lang="en-US" dirty="0" smtClean="0"/>
              <a:t> </a:t>
            </a:r>
            <a:r>
              <a:rPr lang="en-US" dirty="0" err="1" smtClean="0"/>
              <a:t>pyritään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saattamaan</a:t>
            </a:r>
            <a:r>
              <a:rPr lang="en-US" dirty="0" smtClean="0"/>
              <a:t> </a:t>
            </a:r>
            <a:r>
              <a:rPr lang="en-US" dirty="0" err="1" smtClean="0"/>
              <a:t>ydintoiminnot</a:t>
            </a:r>
            <a:r>
              <a:rPr lang="en-US" dirty="0" smtClean="0"/>
              <a:t> </a:t>
            </a:r>
            <a:r>
              <a:rPr lang="en-US" dirty="0" err="1" smtClean="0"/>
              <a:t>loppuun</a:t>
            </a:r>
            <a:r>
              <a:rPr lang="en-US" dirty="0" smtClean="0"/>
              <a:t> </a:t>
            </a:r>
            <a:r>
              <a:rPr lang="en-US" dirty="0" err="1" smtClean="0"/>
              <a:t>asti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edistämään</a:t>
            </a:r>
            <a:r>
              <a:rPr lang="en-US" dirty="0" smtClean="0"/>
              <a:t> </a:t>
            </a:r>
            <a:r>
              <a:rPr lang="en-US" dirty="0" err="1" smtClean="0"/>
              <a:t>hallinta</a:t>
            </a:r>
            <a:r>
              <a:rPr lang="en-US" dirty="0" smtClean="0"/>
              <a:t>- ja </a:t>
            </a:r>
            <a:r>
              <a:rPr lang="en-US" dirty="0" err="1" smtClean="0"/>
              <a:t>pääkäyttäjäsivuja</a:t>
            </a:r>
            <a:r>
              <a:rPr lang="en-US" dirty="0" smtClean="0"/>
              <a:t>,</a:t>
            </a:r>
          </a:p>
          <a:p>
            <a:pPr lvl="1"/>
            <a:r>
              <a:rPr lang="en-US" dirty="0" err="1" smtClean="0"/>
              <a:t>edistämään</a:t>
            </a:r>
            <a:r>
              <a:rPr lang="en-US" dirty="0" smtClean="0"/>
              <a:t> </a:t>
            </a:r>
            <a:r>
              <a:rPr lang="en-US" dirty="0" err="1" smtClean="0"/>
              <a:t>kategoriaryhmien</a:t>
            </a:r>
            <a:r>
              <a:rPr lang="en-US" dirty="0" smtClean="0"/>
              <a:t> </a:t>
            </a:r>
            <a:r>
              <a:rPr lang="en-US" dirty="0" err="1" smtClean="0"/>
              <a:t>valintasivua</a:t>
            </a:r>
            <a:r>
              <a:rPr lang="en-US" dirty="0" smtClean="0"/>
              <a:t> ja</a:t>
            </a:r>
          </a:p>
          <a:p>
            <a:pPr lvl="1"/>
            <a:r>
              <a:rPr lang="en-US" dirty="0" err="1" smtClean="0"/>
              <a:t>Edistämään</a:t>
            </a:r>
            <a:r>
              <a:rPr lang="en-US" dirty="0" smtClean="0"/>
              <a:t> JYU-</a:t>
            </a:r>
            <a:r>
              <a:rPr lang="en-US" dirty="0" err="1" smtClean="0"/>
              <a:t>kirjautumista</a:t>
            </a:r>
            <a:r>
              <a:rPr lang="en-US" dirty="0" smtClean="0"/>
              <a:t> </a:t>
            </a:r>
            <a:r>
              <a:rPr lang="en-US" dirty="0" err="1" smtClean="0"/>
              <a:t>sovellukseen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5290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Ajankäyttö vaiheittain</a:t>
            </a:r>
            <a:endParaRPr lang="fi-FI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071279"/>
              </p:ext>
            </p:extLst>
          </p:nvPr>
        </p:nvGraphicFramePr>
        <p:xfrm>
          <a:off x="323528" y="1484784"/>
          <a:ext cx="8467725" cy="519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Worksheet" r:id="rId3" imgW="9305810" imgH="5715000" progId="Excel.Sheet.8">
                  <p:link updateAutomatic="1"/>
                </p:oleObj>
              </mc:Choice>
              <mc:Fallback>
                <p:oleObj name="Worksheet" r:id="rId3" imgW="9305810" imgH="571500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1484784"/>
                        <a:ext cx="8467725" cy="519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781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Ajankäyttö viikoittain</a:t>
            </a:r>
            <a:endParaRPr lang="fi-FI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272097"/>
              </p:ext>
            </p:extLst>
          </p:nvPr>
        </p:nvGraphicFramePr>
        <p:xfrm>
          <a:off x="425450" y="1514475"/>
          <a:ext cx="8367713" cy="513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Worksheet" r:id="rId3" imgW="9305810" imgH="5715000" progId="Excel.Sheet.8">
                  <p:link updateAutomatic="1"/>
                </p:oleObj>
              </mc:Choice>
              <mc:Fallback>
                <p:oleObj name="Worksheet" r:id="rId3" imgW="9305810" imgH="571500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5450" y="1514475"/>
                        <a:ext cx="8367713" cy="513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814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Jäsenten työtunnit</a:t>
            </a:r>
            <a:endParaRPr lang="fi-FI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655795"/>
              </p:ext>
            </p:extLst>
          </p:nvPr>
        </p:nvGraphicFramePr>
        <p:xfrm>
          <a:off x="323528" y="1772816"/>
          <a:ext cx="8424935" cy="3456379"/>
        </p:xfrm>
        <a:graphic>
          <a:graphicData uri="http://schemas.openxmlformats.org/drawingml/2006/table">
            <a:tbl>
              <a:tblPr/>
              <a:tblGrid>
                <a:gridCol w="1005745"/>
                <a:gridCol w="1282689"/>
                <a:gridCol w="1282689"/>
                <a:gridCol w="1282689"/>
                <a:gridCol w="1282689"/>
                <a:gridCol w="1282689"/>
                <a:gridCol w="1005745"/>
              </a:tblGrid>
              <a:tr h="25999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 dirty="0">
                          <a:effectLst/>
                          <a:latin typeface="Verdana"/>
                        </a:rPr>
                        <a:t>Aika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Tekijä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5999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Viikko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Kai Korhonen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Sami Kallio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Ilari Paananen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Jarmo Juujärvi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Juha Moisio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Grand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75287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1:30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1:45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1:30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1:30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1:30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7:45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75287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Verdana"/>
                        </a:rPr>
                        <a:t>2:45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8:30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4:15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4:15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4:15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24:00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59993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10:00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23:30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14:15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10:25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15:00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73:10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59993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16:45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29:45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23:00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14:45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26:00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110:15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59993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24:00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19:40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33:30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19:15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20:00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116:25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59993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22:15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15:20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26:50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20:10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22:30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107:05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75287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20:30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11:00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19:25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Verdan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28:15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79:10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59993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21:45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28:45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22:55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30:45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18:45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122:55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75287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20:00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14:00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17:10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29:15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23:15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103:40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59993"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9:30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2:20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5:00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8:30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6:00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Verdana"/>
                        </a:rPr>
                        <a:t>31:20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7528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Grand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Verdana"/>
                        </a:rPr>
                        <a:t>149:00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154:35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167:50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Verdana"/>
                        </a:rPr>
                        <a:t>138:50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Verdana"/>
                        </a:rPr>
                        <a:t>165:30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Verdana"/>
                        </a:rPr>
                        <a:t>775:45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105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113</TotalTime>
  <Words>198</Words>
  <Application>Microsoft Office PowerPoint</Application>
  <PresentationFormat>On-screen Show (4:3)</PresentationFormat>
  <Paragraphs>127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Clarity</vt:lpstr>
      <vt:lpstr>\\fileservices.ad.jyu.fi\homes\kavakorh\Desktop\Moveatis_ajankaytonseuranta.xls!VaiheetLyhytK</vt:lpstr>
      <vt:lpstr>\\fileservices.ad.jyu.fi\homes\kavakorh\Desktop\Moveatis_ajankaytonseuranta.xls!ViikotK</vt:lpstr>
      <vt:lpstr>Tilakatsaus</vt:lpstr>
      <vt:lpstr>Tehdyt toimenpiteet </vt:lpstr>
      <vt:lpstr>Kohdatut ongelmatilanteet</vt:lpstr>
      <vt:lpstr>Seuraavat toimenpiteet</vt:lpstr>
      <vt:lpstr>Ajankäyttö vaiheittain</vt:lpstr>
      <vt:lpstr>Ajankäyttö viikoittain</vt:lpstr>
      <vt:lpstr>Jäsenten työtunnit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Korhonen Kai</dc:creator>
  <cp:lastModifiedBy>Korhonen Kai</cp:lastModifiedBy>
  <cp:revision>63</cp:revision>
  <dcterms:created xsi:type="dcterms:W3CDTF">2016-02-25T10:27:32Z</dcterms:created>
  <dcterms:modified xsi:type="dcterms:W3CDTF">2016-03-23T11:22:54Z</dcterms:modified>
</cp:coreProperties>
</file>