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574" y="-1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homes\kavakorh\Desktop\Moveatis_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homes\kavakorh\Desktop\Moveatis_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[Moveatis_ajankaytonseuranta.xls]VaiheetLyhyt!PivotTable1</c:name>
    <c:fmtId val="3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568-4FE3-BF1B-EE66A799503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C568-4FE3-BF1B-EE66A799503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C568-4FE3-BF1B-EE66A799503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C568-4FE3-BF1B-EE66A799503E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C568-4FE3-BF1B-EE66A799503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C568-4FE3-BF1B-EE66A799503E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C568-4FE3-BF1B-EE66A799503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C568-4FE3-BF1B-EE66A799503E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C568-4FE3-BF1B-EE66A799503E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C568-4FE3-BF1B-EE66A799503E}"/>
              </c:ext>
            </c:extLst>
          </c:dPt>
          <c:dLbls>
            <c:dLbl>
              <c:idx val="0"/>
              <c:layout>
                <c:manualLayout>
                  <c:x val="-4.1453933649075562E-2"/>
                  <c:y val="6.369730041825709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68-4FE3-BF1B-EE66A799503E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VaiheetLyhyt!$A$5:$A$15</c:f>
              <c:strCache>
                <c:ptCount val="10"/>
                <c:pt idx="0">
                  <c:v>Esitutkimus</c:v>
                </c:pt>
                <c:pt idx="1">
                  <c:v>Koulutus</c:v>
                </c:pt>
                <c:pt idx="2">
                  <c:v>Käyttö ja ylläpito</c:v>
                </c:pt>
                <c:pt idx="3">
                  <c:v>Määrittely</c:v>
                </c:pt>
                <c:pt idx="4">
                  <c:v>Oheiskurssi</c:v>
                </c:pt>
                <c:pt idx="5">
                  <c:v>Palaverit</c:v>
                </c:pt>
                <c:pt idx="6">
                  <c:v>Projektin hallinta</c:v>
                </c:pt>
                <c:pt idx="7">
                  <c:v>Suunnittelu</c:v>
                </c:pt>
                <c:pt idx="8">
                  <c:v>Testaus</c:v>
                </c:pt>
                <c:pt idx="9">
                  <c:v>Toteutus</c:v>
                </c:pt>
              </c:strCache>
            </c:strRef>
          </c:cat>
          <c:val>
            <c:numRef>
              <c:f>VaiheetLyhyt!$B$5:$B$15</c:f>
              <c:numCache>
                <c:formatCode>[h]:mm</c:formatCode>
                <c:ptCount val="10"/>
                <c:pt idx="0">
                  <c:v>2.8888888888888888</c:v>
                </c:pt>
                <c:pt idx="1">
                  <c:v>6.25E-2</c:v>
                </c:pt>
                <c:pt idx="2">
                  <c:v>0.10416666666666667</c:v>
                </c:pt>
                <c:pt idx="3">
                  <c:v>1.4201388888888888</c:v>
                </c:pt>
                <c:pt idx="4">
                  <c:v>5.6666666666666661</c:v>
                </c:pt>
                <c:pt idx="5">
                  <c:v>4.916666666666667</c:v>
                </c:pt>
                <c:pt idx="6">
                  <c:v>6.0173611111111107</c:v>
                </c:pt>
                <c:pt idx="7">
                  <c:v>6.458333333333333</c:v>
                </c:pt>
                <c:pt idx="8">
                  <c:v>1.0277777777777777</c:v>
                </c:pt>
                <c:pt idx="9">
                  <c:v>15.364583333333325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568-4FE3-BF1B-EE66A7995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[Moveatis_ajankaytonseuranta.xls]Viikot!PivotTable1</c:name>
    <c:fmtId val="3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Viikot!$A$5:$A$17</c:f>
              <c:strCache>
                <c:ptCount val="12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</c:strCache>
            </c:strRef>
          </c:cat>
          <c:val>
            <c:numRef>
              <c:f>Viikot!$B$5:$B$17</c:f>
              <c:numCache>
                <c:formatCode>[h]:mm</c:formatCode>
                <c:ptCount val="12"/>
                <c:pt idx="0">
                  <c:v>0.32291666666666669</c:v>
                </c:pt>
                <c:pt idx="1">
                  <c:v>1</c:v>
                </c:pt>
                <c:pt idx="2">
                  <c:v>3.0486111111111103</c:v>
                </c:pt>
                <c:pt idx="3">
                  <c:v>4.59375</c:v>
                </c:pt>
                <c:pt idx="4">
                  <c:v>4.8506944444444429</c:v>
                </c:pt>
                <c:pt idx="5">
                  <c:v>4.4618055555555554</c:v>
                </c:pt>
                <c:pt idx="6">
                  <c:v>3.2986111111111112</c:v>
                </c:pt>
                <c:pt idx="7">
                  <c:v>5.1215277777777768</c:v>
                </c:pt>
                <c:pt idx="8">
                  <c:v>4.3194444444444446</c:v>
                </c:pt>
                <c:pt idx="9">
                  <c:v>4.8819444444444455</c:v>
                </c:pt>
                <c:pt idx="10">
                  <c:v>5.0868055555555571</c:v>
                </c:pt>
                <c:pt idx="11">
                  <c:v>2.9409722222222228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1E-4A4F-8200-8D6D6D0A0C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881344"/>
        <c:axId val="35883264"/>
      </c:barChart>
      <c:catAx>
        <c:axId val="35881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88326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58832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88134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AA72A-2556-4AFB-B356-ED57CB723E0B}" type="datetimeFigureOut">
              <a:rPr lang="en-US"/>
              <a:t>5/10/2016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592D2-C274-4B1E-AC22-E72D2BD7EA2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7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592D2-C274-4B1E-AC22-E72D2BD7EA2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5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592D2-C274-4B1E-AC22-E72D2BD7EA2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45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592D2-C274-4B1E-AC22-E72D2BD7EA2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5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62837E-53CF-44D8-A7C8-27A3DE0BB0FF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algn="r"/>
            <a:r>
              <a:rPr lang="fi-FI" dirty="0" err="1"/>
              <a:t>Moveatis</a:t>
            </a:r>
            <a:r>
              <a:rPr lang="fi-FI" dirty="0"/>
              <a:t>-projekti</a:t>
            </a:r>
            <a:endParaRPr lang="en-US" dirty="0"/>
          </a:p>
          <a:p>
            <a:pPr algn="r"/>
            <a:r>
              <a:rPr lang="fi-FI" dirty="0"/>
              <a:t>7. palaveri</a:t>
            </a:r>
          </a:p>
          <a:p>
            <a:r>
              <a:rPr lang="fi-FI" dirty="0"/>
              <a:t>4. Palaveri</a:t>
            </a:r>
          </a:p>
          <a:p>
            <a:r>
              <a:rPr lang="fi-FI" dirty="0"/>
              <a:t>26.2.2016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2" y="3990575"/>
            <a:ext cx="3277058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4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Tehdyt toimenpiteet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Jatkokehitystä käyttöliittymään</a:t>
            </a:r>
          </a:p>
          <a:p>
            <a:pPr lvl="1"/>
            <a:r>
              <a:rPr lang="fi-FI" dirty="0"/>
              <a:t>Kategoriaryhmien valintasivu</a:t>
            </a:r>
          </a:p>
          <a:p>
            <a:pPr lvl="1"/>
            <a:r>
              <a:rPr lang="fi-FI" dirty="0"/>
              <a:t>Hallintasivu</a:t>
            </a:r>
          </a:p>
          <a:p>
            <a:pPr lvl="1"/>
            <a:r>
              <a:rPr lang="fi-FI" dirty="0"/>
              <a:t>Pääkäyttäjäsivu</a:t>
            </a:r>
          </a:p>
          <a:p>
            <a:pPr lvl="1"/>
            <a:r>
              <a:rPr lang="fi-FI" dirty="0"/>
              <a:t>Tarvittavia taustatoimintoja</a:t>
            </a:r>
          </a:p>
          <a:p>
            <a:pPr marL="274320" lvl="1" indent="0">
              <a:buNone/>
            </a:pPr>
            <a:endParaRPr lang="fi-FI" dirty="0"/>
          </a:p>
          <a:p>
            <a:r>
              <a:rPr lang="fi-FI" dirty="0"/>
              <a:t>Tietokannan käyttöönotto</a:t>
            </a:r>
          </a:p>
          <a:p>
            <a:endParaRPr lang="fi-FI" dirty="0"/>
          </a:p>
          <a:p>
            <a:r>
              <a:rPr lang="fi-FI" dirty="0"/>
              <a:t>Kehitysympäristön päivittäminen</a:t>
            </a:r>
          </a:p>
          <a:p>
            <a:pPr lvl="1"/>
            <a:r>
              <a:rPr lang="fi-FI" dirty="0" err="1"/>
              <a:t>Wildfly</a:t>
            </a:r>
            <a:r>
              <a:rPr lang="fi-FI" dirty="0"/>
              <a:t> päivittyy versiosta 8 versioon 9 </a:t>
            </a:r>
            <a:r>
              <a:rPr lang="fi-FI" dirty="0" err="1"/>
              <a:t>ModeShape</a:t>
            </a:r>
            <a:r>
              <a:rPr lang="fi-FI" dirty="0"/>
              <a:t> tukea varten</a:t>
            </a:r>
          </a:p>
          <a:p>
            <a:pPr lvl="1"/>
            <a:r>
              <a:rPr lang="fi-FI" dirty="0"/>
              <a:t>Muutoksia </a:t>
            </a:r>
            <a:r>
              <a:rPr lang="fi-FI" dirty="0" err="1"/>
              <a:t>Openshiftiin</a:t>
            </a:r>
            <a:endParaRPr lang="fi-FI" dirty="0"/>
          </a:p>
          <a:p>
            <a:pPr lvl="1"/>
            <a:r>
              <a:rPr lang="fi-FI" dirty="0" err="1"/>
              <a:t>PostgreSQL-tietokannan</a:t>
            </a:r>
            <a:r>
              <a:rPr lang="fi-FI" dirty="0"/>
              <a:t> käyttöönotto</a:t>
            </a:r>
          </a:p>
          <a:p>
            <a:pPr lvl="1"/>
            <a:r>
              <a:rPr lang="fi-FI" dirty="0"/>
              <a:t>Sähköpostien lähettäminen, liitetiedosto mukaan luettuna</a:t>
            </a:r>
          </a:p>
          <a:p>
            <a:pPr lvl="2"/>
            <a:r>
              <a:rPr lang="fi-FI" dirty="0"/>
              <a:t>käytössä on </a:t>
            </a:r>
            <a:r>
              <a:rPr lang="fi-FI" dirty="0" err="1"/>
              <a:t>dummy-SMTP-palvelin</a:t>
            </a:r>
            <a:r>
              <a:rPr lang="fi-FI" dirty="0"/>
              <a:t> (</a:t>
            </a:r>
            <a:r>
              <a:rPr lang="fi-FI" dirty="0" err="1"/>
              <a:t>fakeSMTP</a:t>
            </a:r>
            <a:r>
              <a:rPr lang="fi-FI" dirty="0"/>
              <a:t>), joka ei varsinaisesti lähetä sähköposteja mihinkään, mutta tallentaa ne luettavaan muotoon. </a:t>
            </a:r>
          </a:p>
          <a:p>
            <a:pPr lvl="2"/>
            <a:endParaRPr lang="fi-FI" dirty="0"/>
          </a:p>
          <a:p>
            <a:r>
              <a:rPr lang="fi-FI" dirty="0"/>
              <a:t>Projektin hallintaa</a:t>
            </a:r>
          </a:p>
        </p:txBody>
      </p:sp>
    </p:spTree>
    <p:extLst>
      <p:ext uri="{BB962C8B-B14F-4D97-AF65-F5344CB8AC3E}">
        <p14:creationId xmlns:p14="http://schemas.microsoft.com/office/powerpoint/2010/main" val="64112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Kohdatut ongelmatilanteet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Päivitetyn</a:t>
            </a:r>
            <a:r>
              <a:rPr lang="en-US" dirty="0"/>
              <a:t> </a:t>
            </a:r>
            <a:r>
              <a:rPr lang="en-US" dirty="0" err="1"/>
              <a:t>backendin</a:t>
            </a:r>
            <a:r>
              <a:rPr lang="en-US" dirty="0"/>
              <a:t> </a:t>
            </a:r>
            <a:r>
              <a:rPr lang="en-US" dirty="0" err="1"/>
              <a:t>liittämisessä</a:t>
            </a:r>
            <a:r>
              <a:rPr lang="en-US" dirty="0"/>
              <a:t> </a:t>
            </a:r>
            <a:r>
              <a:rPr lang="en-US" dirty="0" err="1"/>
              <a:t>ohjelmistoon</a:t>
            </a:r>
            <a:r>
              <a:rPr lang="en-US" dirty="0"/>
              <a:t> </a:t>
            </a:r>
            <a:r>
              <a:rPr lang="en-US" dirty="0" err="1"/>
              <a:t>joitain</a:t>
            </a:r>
            <a:r>
              <a:rPr lang="en-US" dirty="0"/>
              <a:t> </a:t>
            </a:r>
            <a:r>
              <a:rPr lang="en-US" dirty="0" err="1"/>
              <a:t>ongelmia</a:t>
            </a:r>
            <a:endParaRPr lang="en-US" dirty="0"/>
          </a:p>
          <a:p>
            <a:pPr lvl="1"/>
            <a:r>
              <a:rPr lang="en-US" dirty="0" err="1"/>
              <a:t>Korjattiin</a:t>
            </a:r>
            <a:r>
              <a:rPr lang="en-US" dirty="0"/>
              <a:t> </a:t>
            </a:r>
            <a:r>
              <a:rPr lang="en-US" dirty="0" err="1"/>
              <a:t>heti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Var-kansio</a:t>
            </a:r>
            <a:r>
              <a:rPr lang="en-US" dirty="0"/>
              <a:t> </a:t>
            </a:r>
            <a:r>
              <a:rPr lang="en-US" dirty="0" err="1"/>
              <a:t>täyttyi</a:t>
            </a:r>
            <a:r>
              <a:rPr lang="en-US" dirty="0"/>
              <a:t> </a:t>
            </a:r>
            <a:r>
              <a:rPr lang="en-US" dirty="0" err="1"/>
              <a:t>jälleen</a:t>
            </a:r>
            <a:r>
              <a:rPr lang="en-US" dirty="0"/>
              <a:t> </a:t>
            </a:r>
            <a:r>
              <a:rPr lang="en-US" dirty="0" err="1"/>
              <a:t>päivityksen</a:t>
            </a:r>
            <a:r>
              <a:rPr lang="en-US" dirty="0"/>
              <a:t> </a:t>
            </a:r>
            <a:r>
              <a:rPr lang="en-US" dirty="0" err="1"/>
              <a:t>ansiosta</a:t>
            </a:r>
            <a:endParaRPr lang="en-US" dirty="0"/>
          </a:p>
          <a:p>
            <a:pPr lvl="1"/>
            <a:r>
              <a:rPr lang="en-US" dirty="0" err="1"/>
              <a:t>Korjattiin</a:t>
            </a:r>
            <a:r>
              <a:rPr lang="en-US" dirty="0"/>
              <a:t>, </a:t>
            </a:r>
            <a:r>
              <a:rPr lang="en-US" dirty="0" err="1"/>
              <a:t>samoin</a:t>
            </a:r>
            <a:r>
              <a:rPr lang="en-US" dirty="0"/>
              <a:t> </a:t>
            </a:r>
            <a:r>
              <a:rPr lang="en-US" dirty="0" err="1"/>
              <a:t>kuin</a:t>
            </a:r>
            <a:r>
              <a:rPr lang="en-US" dirty="0"/>
              <a:t> </a:t>
            </a:r>
            <a:r>
              <a:rPr lang="en-US" dirty="0" err="1"/>
              <a:t>edelliskerrallakin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8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Seuraavat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pPr lvl="1"/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556792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2600" y="1556792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Jatketaan</a:t>
            </a:r>
            <a:r>
              <a:rPr lang="en-US" dirty="0"/>
              <a:t> </a:t>
            </a:r>
            <a:r>
              <a:rPr lang="en-US" dirty="0" err="1"/>
              <a:t>koodaamista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Saatetaan</a:t>
            </a:r>
            <a:r>
              <a:rPr lang="en-US" dirty="0"/>
              <a:t> </a:t>
            </a:r>
            <a:r>
              <a:rPr lang="en-US" dirty="0" err="1"/>
              <a:t>sovellusta</a:t>
            </a:r>
            <a:r>
              <a:rPr lang="en-US" dirty="0"/>
              <a:t> jo </a:t>
            </a:r>
            <a:r>
              <a:rPr lang="en-US" dirty="0" err="1"/>
              <a:t>pikkuhiljaa</a:t>
            </a:r>
            <a:r>
              <a:rPr lang="en-US" dirty="0"/>
              <a:t> </a:t>
            </a:r>
            <a:r>
              <a:rPr lang="en-US" dirty="0" err="1"/>
              <a:t>lopullisempaan</a:t>
            </a:r>
            <a:r>
              <a:rPr lang="en-US" dirty="0"/>
              <a:t> </a:t>
            </a:r>
            <a:r>
              <a:rPr lang="en-US" dirty="0" err="1"/>
              <a:t>muotoon</a:t>
            </a:r>
            <a:endParaRPr lang="en-US" dirty="0"/>
          </a:p>
          <a:p>
            <a:pPr lvl="1"/>
            <a:r>
              <a:rPr lang="en-US" dirty="0" err="1"/>
              <a:t>Tehdään</a:t>
            </a:r>
            <a:r>
              <a:rPr lang="en-US" dirty="0"/>
              <a:t> </a:t>
            </a:r>
            <a:r>
              <a:rPr lang="en-US" dirty="0" err="1"/>
              <a:t>tietokannasta</a:t>
            </a:r>
            <a:r>
              <a:rPr lang="fi-FI" dirty="0"/>
              <a:t> staattinen</a:t>
            </a:r>
          </a:p>
          <a:p>
            <a:pPr lvl="1"/>
            <a:r>
              <a:rPr lang="fi-FI" dirty="0" err="1"/>
              <a:t>Kannoitetaan</a:t>
            </a:r>
            <a:r>
              <a:rPr lang="fi-FI" dirty="0"/>
              <a:t> tietokanta</a:t>
            </a:r>
          </a:p>
          <a:p>
            <a:pPr lvl="1"/>
            <a:r>
              <a:rPr lang="fi-FI" dirty="0"/>
              <a:t>Ym.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Järjestelmä</a:t>
            </a:r>
            <a:r>
              <a:rPr lang="en-US" dirty="0"/>
              <a:t>- ja </a:t>
            </a:r>
            <a:r>
              <a:rPr lang="en-US" dirty="0" err="1"/>
              <a:t>käytettävyystestaus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9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 vaiheittain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793406"/>
              </p:ext>
            </p:extLst>
          </p:nvPr>
        </p:nvGraphicFramePr>
        <p:xfrm>
          <a:off x="539552" y="1700808"/>
          <a:ext cx="7990062" cy="4683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781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Ajankäyttö viikoittain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04691"/>
              </p:ext>
            </p:extLst>
          </p:nvPr>
        </p:nvGraphicFramePr>
        <p:xfrm>
          <a:off x="395536" y="1556792"/>
          <a:ext cx="849694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814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Jäsenten työtunnit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92217"/>
              </p:ext>
            </p:extLst>
          </p:nvPr>
        </p:nvGraphicFramePr>
        <p:xfrm>
          <a:off x="395536" y="1700808"/>
          <a:ext cx="8280919" cy="3024340"/>
        </p:xfrm>
        <a:graphic>
          <a:graphicData uri="http://schemas.openxmlformats.org/drawingml/2006/table">
            <a:tbl>
              <a:tblPr/>
              <a:tblGrid>
                <a:gridCol w="1277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5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649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Verdana"/>
                        </a:rPr>
                        <a:t>Ajankäyttö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Tekijä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9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Vaihe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Kai Korhonen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Sami Kallio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Ilari Paananen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Jarmo Juujärvi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Juha Moisio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Yhteensä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81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Esitutkimus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6:30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24:15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24:05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14:30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69:20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81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Koulutus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1:30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1:30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81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Käyttö ja ylläpito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2:30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2:30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49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Määrittely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14:05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20:00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34:05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49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Oheiskurssi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15:00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13:15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33:30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37:15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37:00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136:00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81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Palaverit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24:15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20:50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22:20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38:50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11:45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118:00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49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Projektin hallinta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115:15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22:10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7:00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144:25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49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Suunnittelu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17:45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26:45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43:15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5:00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62:15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155:00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81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Testaus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24:40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24:40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49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Toteutus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12:45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163:50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59:40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67:15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65:15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368:45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81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Yhteensä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Verdana"/>
                        </a:rPr>
                        <a:t>194:00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226:10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219:15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197:05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217:45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effectLst/>
                          <a:latin typeface="Verdana"/>
                        </a:rPr>
                        <a:t>1054:15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105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129</TotalTime>
  <Words>193</Words>
  <Application>Microsoft Office PowerPoint</Application>
  <PresentationFormat>On-screen Show (4:3)</PresentationFormat>
  <Paragraphs>138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Tilakatsaus</vt:lpstr>
      <vt:lpstr>Tehdyt toimenpiteet </vt:lpstr>
      <vt:lpstr>Kohdatut ongelmatilanteet</vt:lpstr>
      <vt:lpstr>Seuraavat toimenpiteet</vt:lpstr>
      <vt:lpstr>Ajankäyttö vaiheittain</vt:lpstr>
      <vt:lpstr>Ajankäyttö viikoittain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Korhonen Kai</dc:creator>
  <cp:lastModifiedBy>Korhonen Kai</cp:lastModifiedBy>
  <cp:revision>82</cp:revision>
  <dcterms:created xsi:type="dcterms:W3CDTF">2016-02-25T10:27:32Z</dcterms:created>
  <dcterms:modified xsi:type="dcterms:W3CDTF">2016-05-10T12:23:05Z</dcterms:modified>
</cp:coreProperties>
</file>