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1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kavakorh\Desktop\Moveatis_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[Moveatis_ajankaytonseuranta.xls]VaiheetLyhyt!PivotTable1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VaiheetLyhyt!$A$5:$A$15</c:f>
              <c:strCache>
                <c:ptCount val="10"/>
                <c:pt idx="0">
                  <c:v>Esitutkimus</c:v>
                </c:pt>
                <c:pt idx="1">
                  <c:v>Koulutus</c:v>
                </c:pt>
                <c:pt idx="2">
                  <c:v>Käyttö ja ylläpito</c:v>
                </c:pt>
                <c:pt idx="3">
                  <c:v>Määrittely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Testaus</c:v>
                </c:pt>
                <c:pt idx="9">
                  <c:v>Toteutus</c:v>
                </c:pt>
              </c:strCache>
            </c:strRef>
          </c:cat>
          <c:val>
            <c:numRef>
              <c:f>VaiheetLyhyt!$B$5:$B$15</c:f>
              <c:numCache>
                <c:formatCode>[h]:mm</c:formatCode>
                <c:ptCount val="10"/>
                <c:pt idx="0">
                  <c:v>3.3472222222222214</c:v>
                </c:pt>
                <c:pt idx="1">
                  <c:v>6.25E-2</c:v>
                </c:pt>
                <c:pt idx="2">
                  <c:v>0.1875</c:v>
                </c:pt>
                <c:pt idx="3">
                  <c:v>1.6388888888888888</c:v>
                </c:pt>
                <c:pt idx="4">
                  <c:v>5.6666666666666661</c:v>
                </c:pt>
                <c:pt idx="5">
                  <c:v>6.2291666666666661</c:v>
                </c:pt>
                <c:pt idx="6">
                  <c:v>7.177083333333333</c:v>
                </c:pt>
                <c:pt idx="7">
                  <c:v>6.6006944444444438</c:v>
                </c:pt>
                <c:pt idx="8">
                  <c:v>1.2986111111111112</c:v>
                </c:pt>
                <c:pt idx="9">
                  <c:v>19.965277777777771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[Moveatis_ajankaytonseuranta.xls]Viikot!PivotTable1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/>
            <a:lstStyle/>
            <a:p>
              <a:pPr>
                <a:defRPr sz="12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Viikot!$A$5:$A$19</c:f>
              <c:strCache>
                <c:ptCount val="14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</c:strCache>
            </c:strRef>
          </c:cat>
          <c:val>
            <c:numRef>
              <c:f>Viikot!$B$5:$B$19</c:f>
              <c:numCache>
                <c:formatCode>[h]:mm</c:formatCode>
                <c:ptCount val="14"/>
                <c:pt idx="0">
                  <c:v>0.32291666666666669</c:v>
                </c:pt>
                <c:pt idx="1">
                  <c:v>1</c:v>
                </c:pt>
                <c:pt idx="2">
                  <c:v>3.0486111111111107</c:v>
                </c:pt>
                <c:pt idx="3">
                  <c:v>4.59375</c:v>
                </c:pt>
                <c:pt idx="4">
                  <c:v>4.8506944444444455</c:v>
                </c:pt>
                <c:pt idx="5">
                  <c:v>4.4618055555555554</c:v>
                </c:pt>
                <c:pt idx="6">
                  <c:v>3.2986111111111112</c:v>
                </c:pt>
                <c:pt idx="7">
                  <c:v>5.1215277777777777</c:v>
                </c:pt>
                <c:pt idx="8">
                  <c:v>4.3194444444444446</c:v>
                </c:pt>
                <c:pt idx="9">
                  <c:v>4.8819444444444438</c:v>
                </c:pt>
                <c:pt idx="10">
                  <c:v>5.0868055555555536</c:v>
                </c:pt>
                <c:pt idx="11">
                  <c:v>5.4166666666666661</c:v>
                </c:pt>
                <c:pt idx="12">
                  <c:v>4.6909722222222205</c:v>
                </c:pt>
                <c:pt idx="13">
                  <c:v>1.0798611111111112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111872"/>
        <c:axId val="120113792"/>
      </c:barChart>
      <c:catAx>
        <c:axId val="120111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201137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01137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20111872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62837E-53CF-44D8-A7C8-27A3DE0BB0FF}" type="datetimeFigureOut">
              <a:rPr lang="fi-FI" smtClean="0"/>
              <a:t>22.4.2016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veatis.sport.jyu.f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i-FI" dirty="0" err="1" smtClean="0"/>
              <a:t>Moveatis-projekti</a:t>
            </a:r>
            <a:endParaRPr lang="fi-FI" dirty="0" smtClean="0"/>
          </a:p>
          <a:p>
            <a:pPr algn="r"/>
            <a:r>
              <a:rPr lang="fi-FI" dirty="0" smtClean="0"/>
              <a:t>8. palaveri</a:t>
            </a:r>
          </a:p>
          <a:p>
            <a:r>
              <a:rPr lang="fi-FI" dirty="0" smtClean="0"/>
              <a:t>4. Palaveri</a:t>
            </a:r>
          </a:p>
          <a:p>
            <a:r>
              <a:rPr lang="fi-FI" dirty="0" smtClean="0"/>
              <a:t>26.2.2016</a:t>
            </a:r>
            <a:endParaRPr lang="fi-FI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" y="3990575"/>
            <a:ext cx="3277058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Tehdyt toimenpiteet	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Palvelimen käyttöönotto</a:t>
            </a:r>
          </a:p>
          <a:p>
            <a:pPr lvl="1"/>
            <a:r>
              <a:rPr lang="fi-FI" dirty="0" smtClean="0"/>
              <a:t>Ohjelma saadaan toimimaan lopullisessa osoitteessa </a:t>
            </a:r>
            <a:r>
              <a:rPr lang="fi-FI" dirty="0" err="1" smtClean="0">
                <a:hlinkClick r:id="rId2"/>
              </a:rPr>
              <a:t>www.moveatis.sport.jyu.fi</a:t>
            </a:r>
            <a:endParaRPr lang="fi-FI" dirty="0" smtClean="0"/>
          </a:p>
          <a:p>
            <a:pPr lvl="1"/>
            <a:endParaRPr lang="fi-FI" dirty="0"/>
          </a:p>
          <a:p>
            <a:r>
              <a:rPr lang="fi-FI" dirty="0" smtClean="0"/>
              <a:t>Kehitystä</a:t>
            </a:r>
          </a:p>
          <a:p>
            <a:pPr lvl="1"/>
            <a:r>
              <a:rPr lang="fi-FI" dirty="0" smtClean="0"/>
              <a:t>Kategoriaryhmien valintasivu</a:t>
            </a:r>
          </a:p>
          <a:p>
            <a:pPr lvl="1"/>
            <a:r>
              <a:rPr lang="fi-FI" dirty="0" smtClean="0"/>
              <a:t>Hallintasivu</a:t>
            </a:r>
          </a:p>
          <a:p>
            <a:pPr lvl="1"/>
            <a:r>
              <a:rPr lang="fi-FI" dirty="0" smtClean="0"/>
              <a:t>Kirjautuminen (etenee nyt, kun saatiin palvelin)</a:t>
            </a:r>
          </a:p>
          <a:p>
            <a:pPr lvl="1"/>
            <a:endParaRPr lang="fi-FI" dirty="0"/>
          </a:p>
          <a:p>
            <a:r>
              <a:rPr lang="fi-FI" dirty="0" smtClean="0"/>
              <a:t>Käytettävyystestaus</a:t>
            </a:r>
          </a:p>
          <a:p>
            <a:pPr lvl="1"/>
            <a:r>
              <a:rPr lang="fi-FI" dirty="0" smtClean="0"/>
              <a:t>Käydään tulokset läpi myöhemmin palaverissa</a:t>
            </a:r>
          </a:p>
        </p:txBody>
      </p:sp>
    </p:spTree>
    <p:extLst>
      <p:ext uri="{BB962C8B-B14F-4D97-AF65-F5344CB8AC3E}">
        <p14:creationId xmlns:p14="http://schemas.microsoft.com/office/powerpoint/2010/main" val="6411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Kohdatut ongelmatilanteet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Aika</a:t>
            </a:r>
            <a:r>
              <a:rPr lang="en-US" dirty="0" smtClean="0"/>
              <a:t> </a:t>
            </a:r>
            <a:r>
              <a:rPr lang="en-US" dirty="0" err="1" smtClean="0"/>
              <a:t>alkaa</a:t>
            </a:r>
            <a:r>
              <a:rPr lang="en-US" dirty="0" smtClean="0"/>
              <a:t> </a:t>
            </a:r>
            <a:r>
              <a:rPr lang="en-US" dirty="0" err="1" smtClean="0"/>
              <a:t>loppumaan</a:t>
            </a:r>
            <a:r>
              <a:rPr lang="en-US" dirty="0" smtClean="0"/>
              <a:t> </a:t>
            </a:r>
            <a:r>
              <a:rPr lang="en-US" dirty="0" err="1" smtClean="0"/>
              <a:t>kesken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Jarmo</a:t>
            </a:r>
            <a:r>
              <a:rPr lang="en-US" dirty="0" smtClean="0"/>
              <a:t> </a:t>
            </a:r>
            <a:r>
              <a:rPr lang="en-US" dirty="0" err="1" smtClean="0"/>
              <a:t>poissa</a:t>
            </a:r>
            <a:r>
              <a:rPr lang="en-US" dirty="0" smtClean="0"/>
              <a:t> </a:t>
            </a:r>
            <a:r>
              <a:rPr lang="en-US" dirty="0" err="1" smtClean="0"/>
              <a:t>tämän</a:t>
            </a:r>
            <a:r>
              <a:rPr lang="en-US" dirty="0" smtClean="0"/>
              <a:t> </a:t>
            </a:r>
            <a:r>
              <a:rPr lang="en-US" dirty="0" err="1" smtClean="0"/>
              <a:t>viikon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189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lvl="1"/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55679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2600" y="155679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Loppukiri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Saatetaan</a:t>
            </a:r>
            <a:r>
              <a:rPr lang="en-US" dirty="0" smtClean="0"/>
              <a:t> </a:t>
            </a:r>
            <a:r>
              <a:rPr lang="en-US" dirty="0" err="1" smtClean="0"/>
              <a:t>toteutettavat</a:t>
            </a:r>
            <a:r>
              <a:rPr lang="en-US" dirty="0" smtClean="0"/>
              <a:t> </a:t>
            </a:r>
            <a:r>
              <a:rPr lang="en-US" dirty="0" err="1" smtClean="0"/>
              <a:t>ominaisuudet</a:t>
            </a:r>
            <a:r>
              <a:rPr lang="en-US" dirty="0" smtClean="0"/>
              <a:t> </a:t>
            </a:r>
            <a:r>
              <a:rPr lang="en-US" dirty="0" err="1" smtClean="0"/>
              <a:t>loppuun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Järjestelmätestaus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29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55346"/>
              </p:ext>
            </p:extLst>
          </p:nvPr>
        </p:nvGraphicFramePr>
        <p:xfrm>
          <a:off x="539552" y="1556792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81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738032"/>
              </p:ext>
            </p:extLst>
          </p:nvPr>
        </p:nvGraphicFramePr>
        <p:xfrm>
          <a:off x="179512" y="1484784"/>
          <a:ext cx="8494118" cy="4899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14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Jäsenten työtunnit</a:t>
            </a:r>
            <a:endParaRPr lang="fi-FI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696215"/>
              </p:ext>
            </p:extLst>
          </p:nvPr>
        </p:nvGraphicFramePr>
        <p:xfrm>
          <a:off x="251519" y="1556792"/>
          <a:ext cx="8587621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7334379" imgH="2828857" progId="Excel.Sheet.8">
                  <p:embed/>
                </p:oleObj>
              </mc:Choice>
              <mc:Fallback>
                <p:oleObj name="Worksheet" r:id="rId3" imgW="7334379" imgH="28288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19" y="1556792"/>
                        <a:ext cx="8587621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10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146</TotalTime>
  <Words>65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Clarity</vt:lpstr>
      <vt:lpstr>Worksheet</vt:lpstr>
      <vt:lpstr>Tilakatsaus</vt:lpstr>
      <vt:lpstr>Tehdyt toimenpiteet </vt:lpstr>
      <vt:lpstr>Kohdatut ongelmatilanteet</vt:lpstr>
      <vt:lpstr>Seuraavat toimenpiteet</vt:lpstr>
      <vt:lpstr>Ajankäyttö vaiheittain</vt:lpstr>
      <vt:lpstr>Ajankäyttö viikoittain</vt:lpstr>
      <vt:lpstr>Jäsenten työtunnit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Korhonen Kai</dc:creator>
  <cp:lastModifiedBy>Korhonen Kai</cp:lastModifiedBy>
  <cp:revision>94</cp:revision>
  <dcterms:created xsi:type="dcterms:W3CDTF">2016-02-25T10:27:32Z</dcterms:created>
  <dcterms:modified xsi:type="dcterms:W3CDTF">2016-04-22T07:58:31Z</dcterms:modified>
</cp:coreProperties>
</file>