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9144000" cy="6858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5799-75F3-4746-A212-BB691C74F206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721F3-8393-4748-A939-B3594E637E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34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87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95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39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03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48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722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4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640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91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275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46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60A8-E536-446C-9BD0-5F6FFCA90A4D}" type="datetimeFigureOut">
              <a:rPr lang="fi-FI" smtClean="0"/>
              <a:t>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43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328160" cy="964132"/>
          </a:xfrm>
        </p:spPr>
        <p:txBody>
          <a:bodyPr/>
          <a:lstStyle/>
          <a:p>
            <a:pPr algn="l"/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42953"/>
            <a:ext cx="3499658" cy="1587731"/>
          </a:xfrm>
        </p:spPr>
        <p:txBody>
          <a:bodyPr>
            <a:normAutofit/>
          </a:bodyPr>
          <a:lstStyle/>
          <a:p>
            <a:pPr algn="l"/>
            <a:r>
              <a:rPr lang="fi-FI" dirty="0" smtClean="0"/>
              <a:t>Projekti Peltihamsteri</a:t>
            </a:r>
          </a:p>
          <a:p>
            <a:pPr algn="l"/>
            <a:r>
              <a:rPr lang="fi-FI" dirty="0" smtClean="0"/>
              <a:t>Palaveri 9</a:t>
            </a:r>
          </a:p>
          <a:p>
            <a:pPr algn="l"/>
            <a:r>
              <a:rPr lang="fi-FI" dirty="0" smtClean="0"/>
              <a:t>Pe 3.5.2019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735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Tehdyt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1035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i-FI" sz="2000" dirty="0"/>
          </a:p>
          <a:p>
            <a:pPr lvl="1"/>
            <a:r>
              <a:rPr lang="fi-FI" sz="2000" dirty="0" smtClean="0"/>
              <a:t>1. </a:t>
            </a:r>
            <a:r>
              <a:rPr lang="fi-FI" sz="2000" dirty="0"/>
              <a:t>j</a:t>
            </a:r>
            <a:r>
              <a:rPr lang="fi-FI" sz="2000" dirty="0" smtClean="0"/>
              <a:t>ärjestelmätestaus tehty (26.4.)</a:t>
            </a:r>
          </a:p>
          <a:p>
            <a:pPr lvl="2"/>
            <a:r>
              <a:rPr lang="fi-FI" sz="1600" dirty="0" smtClean="0"/>
              <a:t>Korjauksia sen perusteella</a:t>
            </a:r>
          </a:p>
          <a:p>
            <a:pPr lvl="1"/>
            <a:endParaRPr lang="fi-FI" sz="2000" dirty="0"/>
          </a:p>
          <a:p>
            <a:pPr lvl="1"/>
            <a:r>
              <a:rPr lang="fi-FI" sz="2000" dirty="0" smtClean="0"/>
              <a:t>2. väliesittely tehty (2.5.)</a:t>
            </a:r>
          </a:p>
          <a:p>
            <a:pPr lvl="1"/>
            <a:endParaRPr lang="fi-FI" sz="2000" dirty="0"/>
          </a:p>
          <a:p>
            <a:pPr lvl="1"/>
            <a:r>
              <a:rPr lang="fi-FI" sz="2000" dirty="0" smtClean="0"/>
              <a:t>EEG-moduulia, Android-sovellusta ja käyttöliittymää hiottu</a:t>
            </a:r>
          </a:p>
          <a:p>
            <a:pPr lvl="1"/>
            <a:endParaRPr lang="fi-FI" sz="2000" dirty="0">
              <a:solidFill>
                <a:prstClr val="black"/>
              </a:solidFill>
            </a:endParaRPr>
          </a:p>
          <a:p>
            <a:pPr lvl="1"/>
            <a:r>
              <a:rPr lang="fi-FI" sz="2000" dirty="0" smtClean="0">
                <a:solidFill>
                  <a:prstClr val="black"/>
                </a:solidFill>
              </a:rPr>
              <a:t>Import-toimintoa hiottu</a:t>
            </a:r>
          </a:p>
          <a:p>
            <a:pPr lvl="2"/>
            <a:r>
              <a:rPr lang="fi-FI" sz="1600" dirty="0" smtClean="0">
                <a:solidFill>
                  <a:prstClr val="black"/>
                </a:solidFill>
              </a:rPr>
              <a:t>Osaa valikoida AOI-datan tuodusta datasta</a:t>
            </a:r>
          </a:p>
          <a:p>
            <a:pPr lvl="1"/>
            <a:endParaRPr lang="fi-FI" sz="2000" dirty="0" smtClean="0">
              <a:solidFill>
                <a:prstClr val="black"/>
              </a:solidFill>
            </a:endParaRPr>
          </a:p>
          <a:p>
            <a:pPr lvl="1"/>
            <a:r>
              <a:rPr lang="fi-FI" sz="2000" dirty="0" smtClean="0">
                <a:solidFill>
                  <a:prstClr val="black"/>
                </a:solidFill>
              </a:rPr>
              <a:t>Tallennustiedon esittämistä käyttöliittymässä hiottu</a:t>
            </a:r>
            <a:endParaRPr lang="fi-FI" sz="1200" dirty="0" smtClean="0">
              <a:solidFill>
                <a:prstClr val="black"/>
              </a:solidFill>
            </a:endParaRPr>
          </a:p>
          <a:p>
            <a:pPr lvl="1"/>
            <a:endParaRPr lang="fi-FI" sz="20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fi-FI" sz="1600" dirty="0">
              <a:solidFill>
                <a:prstClr val="black"/>
              </a:solidFill>
            </a:endParaRPr>
          </a:p>
          <a:p>
            <a:pPr lvl="1"/>
            <a:endParaRPr lang="fi-FI" dirty="0">
              <a:solidFill>
                <a:prstClr val="black"/>
              </a:solidFill>
            </a:endParaRPr>
          </a:p>
          <a:p>
            <a:pPr lvl="2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63547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586"/>
            <a:ext cx="10515600" cy="5201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smtClean="0"/>
              <a:t>Android-sovelluksen yhteensovittaminen </a:t>
            </a:r>
            <a:r>
              <a:rPr lang="fi-FI" sz="2000" dirty="0" err="1" smtClean="0"/>
              <a:t>Syncsterin</a:t>
            </a:r>
            <a:r>
              <a:rPr lang="fi-FI" sz="2000" dirty="0" smtClean="0"/>
              <a:t> kanssa</a:t>
            </a:r>
          </a:p>
          <a:p>
            <a:endParaRPr lang="fi-FI" sz="2000" dirty="0"/>
          </a:p>
          <a:p>
            <a:r>
              <a:rPr lang="fi-FI" sz="2000" dirty="0" smtClean="0"/>
              <a:t>EEG-moduulin hiomista</a:t>
            </a:r>
          </a:p>
          <a:p>
            <a:pPr lvl="1"/>
            <a:r>
              <a:rPr lang="fi-FI" sz="1600" dirty="0" smtClean="0"/>
              <a:t>Aikaleimat kuntoon</a:t>
            </a:r>
          </a:p>
          <a:p>
            <a:endParaRPr lang="fi-FI" sz="2000" dirty="0"/>
          </a:p>
          <a:p>
            <a:r>
              <a:rPr lang="fi-FI" sz="2000" dirty="0" smtClean="0"/>
              <a:t>Jatketaan managerin ja </a:t>
            </a:r>
            <a:r>
              <a:rPr lang="fi-FI" sz="2000" dirty="0" err="1" smtClean="0"/>
              <a:t>GUI:n</a:t>
            </a:r>
            <a:r>
              <a:rPr lang="fi-FI" sz="2000" dirty="0" smtClean="0"/>
              <a:t> yhteistyön hiomista</a:t>
            </a:r>
          </a:p>
          <a:p>
            <a:endParaRPr lang="fi-FI" sz="2000" dirty="0"/>
          </a:p>
          <a:p>
            <a:r>
              <a:rPr lang="fi-FI" sz="2000" dirty="0" smtClean="0"/>
              <a:t>Koodin hiomista</a:t>
            </a:r>
          </a:p>
          <a:p>
            <a:endParaRPr lang="fi-FI" sz="2000" dirty="0"/>
          </a:p>
          <a:p>
            <a:r>
              <a:rPr lang="fi-FI" sz="2000" dirty="0" smtClean="0"/>
              <a:t>Käyttöliittymän hiomista</a:t>
            </a:r>
          </a:p>
          <a:p>
            <a:pPr lvl="1"/>
            <a:r>
              <a:rPr lang="fi-FI" sz="1600" dirty="0" smtClean="0"/>
              <a:t>Validointia lisää</a:t>
            </a:r>
          </a:p>
          <a:p>
            <a:endParaRPr lang="fi-FI" sz="2000" dirty="0"/>
          </a:p>
          <a:p>
            <a:r>
              <a:rPr lang="fi-FI" sz="2000" dirty="0" smtClean="0"/>
              <a:t>Dokumenttien kirjoittamista</a:t>
            </a:r>
          </a:p>
          <a:p>
            <a:pPr lvl="1"/>
            <a:r>
              <a:rPr lang="fi-FI" sz="1600" dirty="0" smtClean="0"/>
              <a:t>Projektiraportti</a:t>
            </a:r>
          </a:p>
          <a:p>
            <a:pPr lvl="1"/>
            <a:r>
              <a:rPr lang="fi-FI" sz="1600" dirty="0" smtClean="0"/>
              <a:t>Sovellusraportti</a:t>
            </a:r>
          </a:p>
          <a:p>
            <a:pPr lvl="1"/>
            <a:r>
              <a:rPr lang="fi-FI" sz="1600" dirty="0" smtClean="0"/>
              <a:t>Ohjeet</a:t>
            </a:r>
          </a:p>
          <a:p>
            <a:pPr lvl="1"/>
            <a:r>
              <a:rPr lang="fi-FI" sz="1600" dirty="0" smtClean="0"/>
              <a:t>Vaatimusmäärittelyn päivittäminen</a:t>
            </a:r>
          </a:p>
          <a:p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312671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Kohdattuja ongelmia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23400" cy="4351338"/>
          </a:xfrm>
        </p:spPr>
        <p:txBody>
          <a:bodyPr>
            <a:normAutofit/>
          </a:bodyPr>
          <a:lstStyle/>
          <a:p>
            <a:endParaRPr lang="fi-FI" sz="2000" dirty="0"/>
          </a:p>
          <a:p>
            <a:r>
              <a:rPr lang="fi-FI" sz="2000" dirty="0" smtClean="0"/>
              <a:t>Android-sovelluksessa hankaluuksia yhteensovittamisessa </a:t>
            </a:r>
            <a:r>
              <a:rPr lang="fi-FI" sz="2000" dirty="0" err="1" smtClean="0"/>
              <a:t>Syncsterin</a:t>
            </a:r>
            <a:r>
              <a:rPr lang="fi-FI" sz="2000" dirty="0" smtClean="0"/>
              <a:t> kanssa.</a:t>
            </a:r>
          </a:p>
        </p:txBody>
      </p:sp>
    </p:spTree>
    <p:extLst>
      <p:ext uri="{BB962C8B-B14F-4D97-AF65-F5344CB8AC3E}">
        <p14:creationId xmlns:p14="http://schemas.microsoft.com/office/powerpoint/2010/main" val="187060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0718"/>
          </a:xfrm>
        </p:spPr>
        <p:txBody>
          <a:bodyPr>
            <a:normAutofit/>
          </a:bodyPr>
          <a:lstStyle/>
          <a:p>
            <a:r>
              <a:rPr lang="fi-FI" dirty="0" smtClean="0"/>
              <a:t>Ajankäyttö vaiheittain</a:t>
            </a:r>
            <a:endParaRPr lang="fi-F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8123" y="1311642"/>
            <a:ext cx="8292123" cy="505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2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938" y="365125"/>
            <a:ext cx="10722708" cy="1325563"/>
          </a:xfrm>
        </p:spPr>
        <p:txBody>
          <a:bodyPr/>
          <a:lstStyle/>
          <a:p>
            <a:r>
              <a:rPr lang="fi-FI" dirty="0" smtClean="0"/>
              <a:t>Ajankäyttö tekijöittäin ja vaiheittain koko ajalta 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032122"/>
              </p:ext>
            </p:extLst>
          </p:nvPr>
        </p:nvGraphicFramePr>
        <p:xfrm>
          <a:off x="875324" y="2641595"/>
          <a:ext cx="10253783" cy="2547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0194">
                  <a:extLst>
                    <a:ext uri="{9D8B030D-6E8A-4147-A177-3AD203B41FA5}">
                      <a16:colId xmlns:a16="http://schemas.microsoft.com/office/drawing/2014/main" val="2517591759"/>
                    </a:ext>
                  </a:extLst>
                </a:gridCol>
                <a:gridCol w="1569111">
                  <a:extLst>
                    <a:ext uri="{9D8B030D-6E8A-4147-A177-3AD203B41FA5}">
                      <a16:colId xmlns:a16="http://schemas.microsoft.com/office/drawing/2014/main" val="3735263406"/>
                    </a:ext>
                  </a:extLst>
                </a:gridCol>
                <a:gridCol w="1569111">
                  <a:extLst>
                    <a:ext uri="{9D8B030D-6E8A-4147-A177-3AD203B41FA5}">
                      <a16:colId xmlns:a16="http://schemas.microsoft.com/office/drawing/2014/main" val="286562985"/>
                    </a:ext>
                  </a:extLst>
                </a:gridCol>
                <a:gridCol w="1569111">
                  <a:extLst>
                    <a:ext uri="{9D8B030D-6E8A-4147-A177-3AD203B41FA5}">
                      <a16:colId xmlns:a16="http://schemas.microsoft.com/office/drawing/2014/main" val="3830132731"/>
                    </a:ext>
                  </a:extLst>
                </a:gridCol>
                <a:gridCol w="1569111">
                  <a:extLst>
                    <a:ext uri="{9D8B030D-6E8A-4147-A177-3AD203B41FA5}">
                      <a16:colId xmlns:a16="http://schemas.microsoft.com/office/drawing/2014/main" val="400994503"/>
                    </a:ext>
                  </a:extLst>
                </a:gridCol>
                <a:gridCol w="1569111">
                  <a:extLst>
                    <a:ext uri="{9D8B030D-6E8A-4147-A177-3AD203B41FA5}">
                      <a16:colId xmlns:a16="http://schemas.microsoft.com/office/drawing/2014/main" val="1358984979"/>
                    </a:ext>
                  </a:extLst>
                </a:gridCol>
                <a:gridCol w="888034">
                  <a:extLst>
                    <a:ext uri="{9D8B030D-6E8A-4147-A177-3AD203B41FA5}">
                      <a16:colId xmlns:a16="http://schemas.microsoft.com/office/drawing/2014/main" val="628341741"/>
                    </a:ext>
                  </a:extLst>
                </a:gridCol>
              </a:tblGrid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Vaihe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Marina Mustonen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Arttu </a:t>
                      </a:r>
                      <a:r>
                        <a:rPr lang="fi-FI" sz="1000" b="1" u="none" strike="noStrike" dirty="0" err="1">
                          <a:effectLst/>
                        </a:rPr>
                        <a:t>Ylä</a:t>
                      </a:r>
                      <a:r>
                        <a:rPr lang="fi-FI" sz="1000" b="1" u="none" strike="noStrike" dirty="0">
                          <a:effectLst/>
                        </a:rPr>
                        <a:t>-Sahra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Mari Kasanen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Juhani Sundell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>
                          <a:effectLst/>
                        </a:rPr>
                        <a:t>Leevi Liimatainen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6621103"/>
                  </a:ext>
                </a:extLst>
              </a:tr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Esitutkimus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39:15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31:31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29:51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47:05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163:57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9754487"/>
                  </a:ext>
                </a:extLst>
              </a:tr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Järjestelmätestaus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5:20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44:52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7:20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70:22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0182767"/>
                  </a:ext>
                </a:extLst>
              </a:tr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Oheiskurssi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53:10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49:02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55:10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45:55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246:17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1880836"/>
                  </a:ext>
                </a:extLst>
              </a:tr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Palaverit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22:44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21:24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111:08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4419672"/>
                  </a:ext>
                </a:extLst>
              </a:tr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Projektin hallinta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98:25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4:01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119:01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8811382"/>
                  </a:ext>
                </a:extLst>
              </a:tr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Suunnittelu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53:40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102:48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108:41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115:40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123:45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504:34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1935615"/>
                  </a:ext>
                </a:extLst>
              </a:tr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Toteutus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38:56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35:35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63:20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66:30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212:21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77298581"/>
                  </a:ext>
                </a:extLst>
              </a:tr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Vaatimusmäärittely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23:55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0:45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7669471"/>
                  </a:ext>
                </a:extLst>
              </a:tr>
              <a:tr h="2303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Viimeistely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2:05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220661"/>
                  </a:ext>
                </a:extLst>
              </a:tr>
              <a:tr h="24393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289:30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299:09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295:11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305:30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282:30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1471:50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3079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80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sz="2400" dirty="0" smtClean="0"/>
              <a:t>ryhmän tavoite on 100h/viikko +oheiskurssit</a:t>
            </a:r>
            <a:endParaRPr lang="fi-FI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0127" y="1825624"/>
            <a:ext cx="7510736" cy="45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924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173</Words>
  <Application>Microsoft Office PowerPoint</Application>
  <PresentationFormat>Widescreen</PresentationFormat>
  <Paragraphs>121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Tilakatsaus</vt:lpstr>
      <vt:lpstr>Tehdyt toimenpiteet</vt:lpstr>
      <vt:lpstr>Seuraavat toimenpiteet</vt:lpstr>
      <vt:lpstr>Kohdattuja ongelmia</vt:lpstr>
      <vt:lpstr>Ajankäyttö vaiheittain</vt:lpstr>
      <vt:lpstr>Ajankäyttö tekijöittäin ja vaiheittain koko ajalta </vt:lpstr>
      <vt:lpstr>Ajankäyttö viikottain  ryhmän tavoite on 100h/viikko +oheiskurssit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Mustonen, Marina</dc:creator>
  <cp:lastModifiedBy>Mustonen, Marina</cp:lastModifiedBy>
  <cp:revision>68</cp:revision>
  <dcterms:created xsi:type="dcterms:W3CDTF">2019-02-20T08:09:07Z</dcterms:created>
  <dcterms:modified xsi:type="dcterms:W3CDTF">2019-05-03T06:42:57Z</dcterms:modified>
</cp:coreProperties>
</file>