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5799-75F3-4746-A212-BB691C74F206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721F3-8393-4748-A939-B3594E637E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34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87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95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39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03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4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22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4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640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91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75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46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60A8-E536-446C-9BD0-5F6FFCA90A4D}" type="datetimeFigureOut">
              <a:rPr lang="fi-FI" smtClean="0"/>
              <a:t>15.5.2019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43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328160" cy="964132"/>
          </a:xfrm>
        </p:spPr>
        <p:txBody>
          <a:bodyPr/>
          <a:lstStyle/>
          <a:p>
            <a:pPr algn="l"/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2953"/>
            <a:ext cx="3499658" cy="1587731"/>
          </a:xfrm>
        </p:spPr>
        <p:txBody>
          <a:bodyPr>
            <a:normAutofit/>
          </a:bodyPr>
          <a:lstStyle/>
          <a:p>
            <a:pPr algn="l"/>
            <a:r>
              <a:rPr lang="fi-FI" dirty="0" smtClean="0"/>
              <a:t>Projekti Peltihamsteri</a:t>
            </a:r>
          </a:p>
          <a:p>
            <a:pPr algn="l"/>
            <a:r>
              <a:rPr lang="fi-FI" dirty="0" smtClean="0"/>
              <a:t>Palaveri 10</a:t>
            </a:r>
          </a:p>
          <a:p>
            <a:pPr algn="l"/>
            <a:r>
              <a:rPr lang="fi-FI" dirty="0" smtClean="0"/>
              <a:t>Ke 15.5.2019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73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Tehdyt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09" y="1690688"/>
            <a:ext cx="10515600" cy="461035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i-FI" sz="2000" dirty="0" smtClean="0"/>
              <a:t>Loppuesittely tehty 13.5.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2. järjestelmätestaus tehty 14.5.</a:t>
            </a:r>
          </a:p>
          <a:p>
            <a:pPr lvl="2"/>
            <a:r>
              <a:rPr lang="fi-FI" sz="1600" dirty="0" smtClean="0"/>
              <a:t>EEG epäluotettava, saatiin silti testattua.</a:t>
            </a:r>
          </a:p>
          <a:p>
            <a:pPr lvl="2"/>
            <a:r>
              <a:rPr lang="fi-FI" sz="1600" dirty="0" smtClean="0"/>
              <a:t>Pääosin vain pieniä puutteita, joista useat saatiin saman tien korjattua.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Luokkakaavioita ja muita kaavioita tehty.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Vaatimusmäärittelyä päivitetty.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err="1" smtClean="0"/>
              <a:t>Touchsterin</a:t>
            </a:r>
            <a:r>
              <a:rPr lang="fi-FI" sz="2000" dirty="0" smtClean="0"/>
              <a:t> release-versio tehty.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Ajosimulaattorimoduulista korjattu ajastukseen liittyvä </a:t>
            </a:r>
            <a:r>
              <a:rPr lang="fi-FI" sz="2000" dirty="0" err="1" smtClean="0"/>
              <a:t>bugi</a:t>
            </a:r>
            <a:r>
              <a:rPr lang="fi-FI" sz="2000" dirty="0" smtClean="0"/>
              <a:t>.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Yleistä koodin hiomista tehty.</a:t>
            </a:r>
          </a:p>
          <a:p>
            <a:pPr marL="457200" lvl="1" indent="0">
              <a:buNone/>
            </a:pPr>
            <a:endParaRPr lang="fi-FI" sz="1200" dirty="0" smtClean="0">
              <a:solidFill>
                <a:prstClr val="black"/>
              </a:solidFill>
            </a:endParaRPr>
          </a:p>
          <a:p>
            <a:pPr lvl="1"/>
            <a:endParaRPr lang="fi-FI" sz="20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i-FI" sz="1600" dirty="0">
              <a:solidFill>
                <a:prstClr val="black"/>
              </a:solidFill>
            </a:endParaRPr>
          </a:p>
          <a:p>
            <a:pPr lvl="1"/>
            <a:endParaRPr lang="fi-FI" dirty="0">
              <a:solidFill>
                <a:prstClr val="black"/>
              </a:solidFill>
            </a:endParaRPr>
          </a:p>
          <a:p>
            <a:pPr lvl="2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3547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586"/>
            <a:ext cx="10515600" cy="5201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 dirty="0"/>
          </a:p>
          <a:p>
            <a:r>
              <a:rPr lang="fi-FI" sz="2000" dirty="0" smtClean="0"/>
              <a:t>2. koodikatselmointi 16.5.</a:t>
            </a:r>
          </a:p>
          <a:p>
            <a:endParaRPr lang="fi-FI" sz="2000" dirty="0"/>
          </a:p>
          <a:p>
            <a:r>
              <a:rPr lang="fi-FI" sz="2000" dirty="0" smtClean="0"/>
              <a:t>Hyväksymistestaus 17.5.</a:t>
            </a:r>
          </a:p>
          <a:p>
            <a:endParaRPr lang="fi-FI" sz="2000" dirty="0"/>
          </a:p>
          <a:p>
            <a:r>
              <a:rPr lang="fi-FI" sz="2000" dirty="0" smtClean="0"/>
              <a:t>Projektiraportin, sovellusraportin ja ohjeiden kirjoittamista.</a:t>
            </a:r>
          </a:p>
          <a:p>
            <a:endParaRPr lang="fi-FI" sz="2000" dirty="0"/>
          </a:p>
          <a:p>
            <a:r>
              <a:rPr lang="fi-FI" sz="2000" dirty="0" smtClean="0"/>
              <a:t>Lisää kaavioita.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2671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Kohdattuja ongelmia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9423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 dirty="0"/>
          </a:p>
          <a:p>
            <a:r>
              <a:rPr lang="fi-FI" sz="2000" dirty="0" smtClean="0"/>
              <a:t>Ajanpuute/liian pitkät päivät.</a:t>
            </a:r>
          </a:p>
          <a:p>
            <a:endParaRPr lang="fi-FI" sz="2000" dirty="0"/>
          </a:p>
          <a:p>
            <a:r>
              <a:rPr lang="fi-FI" sz="2000" dirty="0" smtClean="0"/>
              <a:t>EEG:n ohjelmiston epäluotettavuus.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7060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0718"/>
          </a:xfrm>
        </p:spPr>
        <p:txBody>
          <a:bodyPr>
            <a:normAutofit/>
          </a:bodyPr>
          <a:lstStyle/>
          <a:p>
            <a:r>
              <a:rPr lang="fi-FI" dirty="0" smtClean="0"/>
              <a:t>Ajankäyttö vaiheittain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0451" y="1825625"/>
            <a:ext cx="71310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2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938" y="365125"/>
            <a:ext cx="10722708" cy="1325563"/>
          </a:xfrm>
        </p:spPr>
        <p:txBody>
          <a:bodyPr/>
          <a:lstStyle/>
          <a:p>
            <a:r>
              <a:rPr lang="fi-FI" dirty="0" smtClean="0"/>
              <a:t>Ajankäyttö tekijöittäin ja vaiheittain koko ajalta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741421"/>
              </p:ext>
            </p:extLst>
          </p:nvPr>
        </p:nvGraphicFramePr>
        <p:xfrm>
          <a:off x="797169" y="2438404"/>
          <a:ext cx="10355385" cy="3204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257">
                  <a:extLst>
                    <a:ext uri="{9D8B030D-6E8A-4147-A177-3AD203B41FA5}">
                      <a16:colId xmlns:a16="http://schemas.microsoft.com/office/drawing/2014/main" val="628595134"/>
                    </a:ext>
                  </a:extLst>
                </a:gridCol>
                <a:gridCol w="1584659">
                  <a:extLst>
                    <a:ext uri="{9D8B030D-6E8A-4147-A177-3AD203B41FA5}">
                      <a16:colId xmlns:a16="http://schemas.microsoft.com/office/drawing/2014/main" val="727567129"/>
                    </a:ext>
                  </a:extLst>
                </a:gridCol>
                <a:gridCol w="1584659">
                  <a:extLst>
                    <a:ext uri="{9D8B030D-6E8A-4147-A177-3AD203B41FA5}">
                      <a16:colId xmlns:a16="http://schemas.microsoft.com/office/drawing/2014/main" val="1592744965"/>
                    </a:ext>
                  </a:extLst>
                </a:gridCol>
                <a:gridCol w="1584659">
                  <a:extLst>
                    <a:ext uri="{9D8B030D-6E8A-4147-A177-3AD203B41FA5}">
                      <a16:colId xmlns:a16="http://schemas.microsoft.com/office/drawing/2014/main" val="883293510"/>
                    </a:ext>
                  </a:extLst>
                </a:gridCol>
                <a:gridCol w="1584659">
                  <a:extLst>
                    <a:ext uri="{9D8B030D-6E8A-4147-A177-3AD203B41FA5}">
                      <a16:colId xmlns:a16="http://schemas.microsoft.com/office/drawing/2014/main" val="3273975646"/>
                    </a:ext>
                  </a:extLst>
                </a:gridCol>
                <a:gridCol w="1584659">
                  <a:extLst>
                    <a:ext uri="{9D8B030D-6E8A-4147-A177-3AD203B41FA5}">
                      <a16:colId xmlns:a16="http://schemas.microsoft.com/office/drawing/2014/main" val="299075923"/>
                    </a:ext>
                  </a:extLst>
                </a:gridCol>
                <a:gridCol w="896833">
                  <a:extLst>
                    <a:ext uri="{9D8B030D-6E8A-4147-A177-3AD203B41FA5}">
                      <a16:colId xmlns:a16="http://schemas.microsoft.com/office/drawing/2014/main" val="30686089"/>
                    </a:ext>
                  </a:extLst>
                </a:gridCol>
              </a:tblGrid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Vaihe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Marina Mustonen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Arttu </a:t>
                      </a:r>
                      <a:r>
                        <a:rPr lang="fi-FI" sz="1000" b="1" u="none" strike="noStrike" dirty="0" err="1">
                          <a:effectLst/>
                        </a:rPr>
                        <a:t>Ylä</a:t>
                      </a:r>
                      <a:r>
                        <a:rPr lang="fi-FI" sz="1000" b="1" u="none" strike="noStrike" dirty="0">
                          <a:effectLst/>
                        </a:rPr>
                        <a:t>-Sahra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Mari Kasanen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Juhani Sundell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Leevi Liimatainen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5869643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Esitutkimus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39:15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31:31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29:51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47:05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163:57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2987252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Hyväksymistestaus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0:15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9492459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Järjestelmätestaus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52:04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99:39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2429332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Oheiskurssi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54:20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52:43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55:35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49:25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258:33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5601229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Palaverit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25:14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22:54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122:43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6120416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Projektin hallinta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142:15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2027285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Suunnittelu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74:45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124:26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126:41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129:50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596:52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319308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Toteutus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50:21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51:15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86:15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106:40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306:16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9475872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Vaatimusmäärittely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32:25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3991874"/>
                  </a:ext>
                </a:extLst>
              </a:tr>
              <a:tr h="26572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Viimeistely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451458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342:25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349:39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344:31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358:20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354:35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1749:30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951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0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400" dirty="0" smtClean="0"/>
              <a:t>ryhmän tavoite on 100h/viikko +oheiskurssit</a:t>
            </a:r>
            <a:endParaRPr lang="fi-FI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509" y="1825625"/>
            <a:ext cx="7472311" cy="455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2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189</Words>
  <Application>Microsoft Office PowerPoint</Application>
  <PresentationFormat>Widescreen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Tilakatsaus</vt:lpstr>
      <vt:lpstr>Tehdyt toimenpiteet</vt:lpstr>
      <vt:lpstr>Seuraavat toimenpiteet</vt:lpstr>
      <vt:lpstr>Kohdattuja ongelmia</vt:lpstr>
      <vt:lpstr>Ajankäyttö vaiheittain</vt:lpstr>
      <vt:lpstr>Ajankäyttö tekijöittäin ja vaiheittain koko ajalta </vt:lpstr>
      <vt:lpstr>Ajankäyttö viikottain  ryhmän tavoite on 100h/viikko +oheiskurssit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Mustonen, Marina</dc:creator>
  <cp:lastModifiedBy>Mustonen, Marina</cp:lastModifiedBy>
  <cp:revision>84</cp:revision>
  <dcterms:created xsi:type="dcterms:W3CDTF">2019-02-20T08:09:07Z</dcterms:created>
  <dcterms:modified xsi:type="dcterms:W3CDTF">2019-05-15T07:09:44Z</dcterms:modified>
</cp:coreProperties>
</file>