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74" r:id="rId8"/>
    <p:sldId id="261" r:id="rId9"/>
    <p:sldId id="268" r:id="rId10"/>
    <p:sldId id="275" r:id="rId11"/>
    <p:sldId id="262" r:id="rId12"/>
    <p:sldId id="267" r:id="rId13"/>
    <p:sldId id="278" r:id="rId14"/>
    <p:sldId id="277" r:id="rId15"/>
    <p:sldId id="273" r:id="rId16"/>
    <p:sldId id="271" r:id="rId17"/>
    <p:sldId id="269" r:id="rId18"/>
    <p:sldId id="270" r:id="rId19"/>
    <p:sldId id="276" r:id="rId20"/>
    <p:sldId id="272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9C9"/>
    <a:srgbClr val="686E2C"/>
    <a:srgbClr val="CAD587"/>
    <a:srgbClr val="B0C04C"/>
    <a:srgbClr val="89913B"/>
    <a:srgbClr val="C4DE00"/>
    <a:srgbClr val="004C00"/>
    <a:srgbClr val="006800"/>
    <a:srgbClr val="2B2B2D"/>
    <a:srgbClr val="D8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629A5-267C-46A6-A560-16E31227B3F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BD479-D829-4FD4-A0AA-CF185E468C2D}">
      <dgm:prSet phldrT="[Text]" custT="1"/>
      <dgm:spPr>
        <a:xfrm>
          <a:off x="2864" y="1517685"/>
          <a:ext cx="824054" cy="432000"/>
        </a:xfrm>
        <a:prstGeom prst="roundRect">
          <a:avLst>
            <a:gd name="adj" fmla="val 10000"/>
          </a:avLst>
        </a:prstGeom>
        <a:solidFill>
          <a:srgbClr val="C4DE00"/>
        </a:solidFill>
        <a:ln w="12700" cap="flat" cmpd="sng" algn="ctr">
          <a:solidFill>
            <a:srgbClr val="C4DE00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en-US" sz="16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dirty="0">
            <a:solidFill>
              <a:sysClr val="windowText" lastClr="000000">
                <a:lumMod val="95000"/>
                <a:lumOff val="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2A3FD6E-3BE6-483B-AB96-338FAC1755B3}" type="parTrans" cxnId="{5E047D56-1C06-4667-BFF4-04109B7BF279}">
      <dgm:prSet/>
      <dgm:spPr/>
      <dgm:t>
        <a:bodyPr/>
        <a:lstStyle/>
        <a:p>
          <a:endParaRPr lang="en-US"/>
        </a:p>
      </dgm:t>
    </dgm:pt>
    <dgm:pt modelId="{D53F17E6-3F65-4659-B0C4-9D7F9EDC11F7}" type="sibTrans" cxnId="{5E047D56-1C06-4667-BFF4-04109B7BF279}">
      <dgm:prSet/>
      <dgm:spPr>
        <a:xfrm rot="2386">
          <a:off x="-82798" y="3737077"/>
          <a:ext cx="165597" cy="16189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7ABB6B4-A664-41E5-9258-0C818CC68E0B}">
      <dgm:prSet custT="1"/>
      <dgm:spPr>
        <a:xfrm>
          <a:off x="873708" y="1518388"/>
          <a:ext cx="1107729" cy="432000"/>
        </a:xfrm>
        <a:prstGeom prst="roundRect">
          <a:avLst>
            <a:gd name="adj" fmla="val 10000"/>
          </a:avLst>
        </a:prstGeom>
        <a:solidFill>
          <a:srgbClr val="B0C04C"/>
        </a:solidFill>
        <a:ln w="12700" cap="flat" cmpd="sng" algn="ctr">
          <a:solidFill>
            <a:srgbClr val="B0C04C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6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dirty="0">
            <a:solidFill>
              <a:sysClr val="windowText" lastClr="000000">
                <a:lumMod val="95000"/>
                <a:lumOff val="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E8BDA8-6CF0-41B3-BFCA-F857EFD77126}" type="parTrans" cxnId="{6AA7583B-455D-4139-91F3-9251008A90D2}">
      <dgm:prSet/>
      <dgm:spPr/>
      <dgm:t>
        <a:bodyPr/>
        <a:lstStyle/>
        <a:p>
          <a:endParaRPr lang="en-US"/>
        </a:p>
      </dgm:t>
    </dgm:pt>
    <dgm:pt modelId="{E58A0926-C28F-4E31-AA8F-B69755176302}" type="sibTrans" cxnId="{6AA7583B-455D-4139-91F3-9251008A90D2}">
      <dgm:prSet/>
      <dgm:spPr>
        <a:xfrm rot="12751">
          <a:off x="1994164" y="1628268"/>
          <a:ext cx="8794" cy="15966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499C4BC-9420-4577-9A68-B6268FD49D85}">
      <dgm:prSet phldrT="[Text]" custT="1"/>
      <dgm:spPr>
        <a:xfrm>
          <a:off x="2017269" y="1525519"/>
          <a:ext cx="2665694" cy="432000"/>
        </a:xfrm>
        <a:prstGeom prst="roundRect">
          <a:avLst>
            <a:gd name="adj" fmla="val 10000"/>
          </a:avLst>
        </a:prstGeom>
        <a:solidFill>
          <a:srgbClr val="89913B"/>
        </a:solidFill>
        <a:ln w="12700" cap="flat" cmpd="sng" algn="ctr">
          <a:solidFill>
            <a:srgbClr val="89913B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en-US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CF46B2C-8FCE-48B3-A431-89268E8E4080}" type="sibTrans" cxnId="{4787AA14-40DC-4A5D-A334-8D6DA7D5A644}">
      <dgm:prSet/>
      <dgm:spPr>
        <a:xfrm rot="21581287">
          <a:off x="4682068" y="1753761"/>
          <a:ext cx="1767" cy="7217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7854CE0-E8BD-4225-9F4D-AE20ED67C47F}" type="parTrans" cxnId="{4787AA14-40DC-4A5D-A334-8D6DA7D5A644}">
      <dgm:prSet/>
      <dgm:spPr/>
      <dgm:t>
        <a:bodyPr/>
        <a:lstStyle/>
        <a:p>
          <a:endParaRPr lang="en-US"/>
        </a:p>
      </dgm:t>
    </dgm:pt>
    <dgm:pt modelId="{D9E0096F-F0AA-476A-8DB0-5A443555F152}">
      <dgm:prSet phldrT="[Text]" custT="1"/>
      <dgm:spPr>
        <a:xfrm>
          <a:off x="4696630" y="1511259"/>
          <a:ext cx="2546380" cy="432000"/>
        </a:xfrm>
        <a:prstGeom prst="roundRect">
          <a:avLst>
            <a:gd name="adj" fmla="val 10000"/>
          </a:avLst>
        </a:prstGeom>
        <a:solidFill>
          <a:srgbClr val="686E2C"/>
        </a:solidFill>
        <a:ln w="12700" cap="flat" cmpd="sng" algn="ctr">
          <a:solidFill>
            <a:srgbClr val="686E2C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</a:t>
          </a:r>
          <a:r>
            <a:rPr lang="en-US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B56F387-5BC0-4FF4-A6E2-B237FA85D989}" type="sibTrans" cxnId="{28C52139-0999-49D0-A17C-31BC4E03BEE5}">
      <dgm:prSet/>
      <dgm:spPr/>
      <dgm:t>
        <a:bodyPr/>
        <a:lstStyle/>
        <a:p>
          <a:endParaRPr lang="en-US"/>
        </a:p>
      </dgm:t>
    </dgm:pt>
    <dgm:pt modelId="{71F5B1F8-869F-4D1E-A8D4-86D5480F3D6E}" type="parTrans" cxnId="{28C52139-0999-49D0-A17C-31BC4E03BEE5}">
      <dgm:prSet/>
      <dgm:spPr/>
      <dgm:t>
        <a:bodyPr/>
        <a:lstStyle/>
        <a:p>
          <a:endParaRPr lang="en-US"/>
        </a:p>
      </dgm:t>
    </dgm:pt>
    <dgm:pt modelId="{60EA1E2C-D89A-43EE-B994-020A0E1DDD77}">
      <dgm:prSet phldrT="[Text]" custT="1"/>
      <dgm:spPr>
        <a:xfrm>
          <a:off x="2081399" y="1991880"/>
          <a:ext cx="1101799" cy="317790"/>
        </a:xfrm>
        <a:prstGeom prst="roundRect">
          <a:avLst>
            <a:gd name="adj" fmla="val 10000"/>
          </a:avLst>
        </a:prstGeom>
        <a:solidFill>
          <a:srgbClr val="E6E9C9"/>
        </a:solidFill>
        <a:ln w="12700" cap="flat" cmpd="sng" algn="ctr">
          <a:solidFill>
            <a:srgbClr val="89913B"/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Sovellus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1132BA-DEBA-4BC5-8FF7-12E1C1E3B4DD}" type="sibTrans" cxnId="{21126BD6-7853-4D40-884E-0E24F810A2CB}">
      <dgm:prSet/>
      <dgm:spPr/>
      <dgm:t>
        <a:bodyPr/>
        <a:lstStyle/>
        <a:p>
          <a:endParaRPr lang="en-US"/>
        </a:p>
      </dgm:t>
    </dgm:pt>
    <dgm:pt modelId="{081B6143-6BA1-4B8E-8EEB-FDB5DB7052F9}" type="parTrans" cxnId="{21126BD6-7853-4D40-884E-0E24F810A2CB}">
      <dgm:prSet/>
      <dgm:spPr/>
      <dgm:t>
        <a:bodyPr/>
        <a:lstStyle/>
        <a:p>
          <a:endParaRPr lang="en-US"/>
        </a:p>
      </dgm:t>
    </dgm:pt>
    <dgm:pt modelId="{E8221187-12DA-4635-A016-F3BDF450D85F}">
      <dgm:prSet phldrT="[Text]" custT="1"/>
      <dgm:spPr>
        <a:xfrm>
          <a:off x="4740863" y="1967822"/>
          <a:ext cx="956650" cy="335122"/>
        </a:xfrm>
        <a:prstGeom prst="roundRect">
          <a:avLst>
            <a:gd name="adj" fmla="val 10000"/>
          </a:avLst>
        </a:prstGeom>
        <a:solidFill>
          <a:srgbClr val="E6E9C9"/>
        </a:solidFill>
        <a:ln w="12700" cap="flat" cmpd="sng" algn="ctr">
          <a:solidFill>
            <a:srgbClr val="686E2C"/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Sovellus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CD9DF9-2C8C-4C23-B3A2-FD4D8E63D082}" type="sibTrans" cxnId="{E6313A5D-02BE-4A91-873A-18670D825355}">
      <dgm:prSet/>
      <dgm:spPr/>
      <dgm:t>
        <a:bodyPr/>
        <a:lstStyle/>
        <a:p>
          <a:endParaRPr lang="en-US"/>
        </a:p>
      </dgm:t>
    </dgm:pt>
    <dgm:pt modelId="{9BB8F30F-AA96-4953-A163-8DF79D117C20}" type="parTrans" cxnId="{E6313A5D-02BE-4A91-873A-18670D825355}">
      <dgm:prSet/>
      <dgm:spPr/>
      <dgm:t>
        <a:bodyPr/>
        <a:lstStyle/>
        <a:p>
          <a:endParaRPr lang="en-US"/>
        </a:p>
      </dgm:t>
    </dgm:pt>
    <dgm:pt modelId="{1A8794EB-778B-45C4-BA33-15E9BD8E057A}" type="pres">
      <dgm:prSet presAssocID="{61B629A5-267C-46A6-A560-16E31227B3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DD1B4D-673A-4661-AE73-52DDCB9C37FD}" type="pres">
      <dgm:prSet presAssocID="{D92BD479-D829-4FD4-A0AA-CF185E468C2D}" presName="composite" presStyleCnt="0"/>
      <dgm:spPr/>
    </dgm:pt>
    <dgm:pt modelId="{EF2250D7-DD07-4273-B34D-223B8B754ED9}" type="pres">
      <dgm:prSet presAssocID="{D92BD479-D829-4FD4-A0AA-CF185E468C2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DC16-21F0-40A0-A17B-0175FADE823B}" type="pres">
      <dgm:prSet presAssocID="{D92BD479-D829-4FD4-A0AA-CF185E468C2D}" presName="parSh" presStyleLbl="node1" presStyleIdx="0" presStyleCnt="4" custScaleX="99642" custLinFactNeighborX="-4962" custLinFactNeighborY="-6640"/>
      <dgm:spPr/>
      <dgm:t>
        <a:bodyPr/>
        <a:lstStyle/>
        <a:p>
          <a:endParaRPr lang="en-US"/>
        </a:p>
      </dgm:t>
    </dgm:pt>
    <dgm:pt modelId="{E239BE6A-89E4-41FE-BBA2-083A181D1A0B}" type="pres">
      <dgm:prSet presAssocID="{D92BD479-D829-4FD4-A0AA-CF185E468C2D}" presName="desTx" presStyleLbl="fgAcc1" presStyleIdx="0" presStyleCnt="4" custScaleX="95755" custScaleY="51747" custLinFactY="100000" custLinFactNeighborX="99171" custLinFactNeighborY="130630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505CE37-F26F-4738-A186-869B4C321789}" type="pres">
      <dgm:prSet presAssocID="{D53F17E6-3F65-4659-B0C4-9D7F9EDC11F7}" presName="sibTrans" presStyleLbl="sibTrans2D1" presStyleIdx="0" presStyleCnt="3" custScaleX="2000000" custScaleY="346347" custLinFactX="4042066" custLinFactY="360002" custLinFactNeighborX="4100000" custLinFactNeighborY="400000"/>
      <dgm:spPr/>
      <dgm:t>
        <a:bodyPr/>
        <a:lstStyle/>
        <a:p>
          <a:endParaRPr lang="en-US"/>
        </a:p>
      </dgm:t>
    </dgm:pt>
    <dgm:pt modelId="{2FFA7D77-291A-4E4F-9421-0EB3E8CD5BA6}" type="pres">
      <dgm:prSet presAssocID="{D53F17E6-3F65-4659-B0C4-9D7F9EDC11F7}" presName="connTx" presStyleLbl="sibTrans2D1" presStyleIdx="0" presStyleCnt="3"/>
      <dgm:spPr/>
      <dgm:t>
        <a:bodyPr/>
        <a:lstStyle/>
        <a:p>
          <a:endParaRPr lang="en-US"/>
        </a:p>
      </dgm:t>
    </dgm:pt>
    <dgm:pt modelId="{15B5CD62-08EF-456E-A6D8-C7CC0F1A7DDB}" type="pres">
      <dgm:prSet presAssocID="{87ABB6B4-A664-41E5-9258-0C818CC68E0B}" presName="composite" presStyleCnt="0"/>
      <dgm:spPr/>
    </dgm:pt>
    <dgm:pt modelId="{F4BEBA38-F2FC-49C1-86DE-B890753B37FE}" type="pres">
      <dgm:prSet presAssocID="{87ABB6B4-A664-41E5-9258-0C818CC68E0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E1BA7-5E2B-4D24-BA03-1A29BE87890B}" type="pres">
      <dgm:prSet presAssocID="{87ABB6B4-A664-41E5-9258-0C818CC68E0B}" presName="parSh" presStyleLbl="node1" presStyleIdx="1" presStyleCnt="4" custScaleX="144321" custLinFactNeighborX="-53465" custLinFactNeighborY="-6395"/>
      <dgm:spPr/>
      <dgm:t>
        <a:bodyPr/>
        <a:lstStyle/>
        <a:p>
          <a:endParaRPr lang="en-US"/>
        </a:p>
      </dgm:t>
    </dgm:pt>
    <dgm:pt modelId="{45E288DC-9E3F-4671-A830-E5FE89B91C10}" type="pres">
      <dgm:prSet presAssocID="{87ABB6B4-A664-41E5-9258-0C818CC68E0B}" presName="desTx" presStyleLbl="fgAcc1" presStyleIdx="1" presStyleCnt="4" custScaleX="92353" custScaleY="48685" custLinFactX="-92524" custLinFactY="100000" custLinFactNeighborX="-100000" custLinFactNeighborY="12986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6B24B1C-C75A-421D-8070-720CAFFD637F}" type="pres">
      <dgm:prSet presAssocID="{E58A0926-C28F-4E31-AA8F-B69755176302}" presName="sibTrans" presStyleLbl="sibTrans2D1" presStyleIdx="1" presStyleCnt="3" custScaleX="46307" custScaleY="77542" custLinFactNeighborX="-7000" custLinFactNeighborY="21169"/>
      <dgm:spPr/>
      <dgm:t>
        <a:bodyPr/>
        <a:lstStyle/>
        <a:p>
          <a:endParaRPr lang="en-US"/>
        </a:p>
      </dgm:t>
    </dgm:pt>
    <dgm:pt modelId="{FA98E2D9-ED6C-4EB2-8727-F0FEA4D4211F}" type="pres">
      <dgm:prSet presAssocID="{E58A0926-C28F-4E31-AA8F-B69755176302}" presName="connTx" presStyleLbl="sibTrans2D1" presStyleIdx="1" presStyleCnt="3"/>
      <dgm:spPr/>
      <dgm:t>
        <a:bodyPr/>
        <a:lstStyle/>
        <a:p>
          <a:endParaRPr lang="en-US"/>
        </a:p>
      </dgm:t>
    </dgm:pt>
    <dgm:pt modelId="{65EE0B6E-903C-4871-8892-17114E6EEF70}" type="pres">
      <dgm:prSet presAssocID="{4499C4BC-9420-4577-9A68-B6268FD49D85}" presName="composite" presStyleCnt="0"/>
      <dgm:spPr/>
    </dgm:pt>
    <dgm:pt modelId="{870427CF-80CC-43EC-AE6C-838A3E14EAD7}" type="pres">
      <dgm:prSet presAssocID="{4499C4BC-9420-4577-9A68-B6268FD49D8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F9D43-4256-4047-B2AA-F31DDA0397CD}" type="pres">
      <dgm:prSet presAssocID="{4499C4BC-9420-4577-9A68-B6268FD49D85}" presName="parSh" presStyleLbl="node1" presStyleIdx="2" presStyleCnt="4" custScaleX="305548" custLinFactNeighborX="-87959" custLinFactNeighborY="-5254"/>
      <dgm:spPr/>
      <dgm:t>
        <a:bodyPr/>
        <a:lstStyle/>
        <a:p>
          <a:endParaRPr lang="en-US"/>
        </a:p>
      </dgm:t>
    </dgm:pt>
    <dgm:pt modelId="{3E09DF9A-82FA-4C5D-B5E1-BA3B90480678}" type="pres">
      <dgm:prSet presAssocID="{4499C4BC-9420-4577-9A68-B6268FD49D85}" presName="desTx" presStyleLbl="fgAcc1" presStyleIdx="2" presStyleCnt="4" custScaleX="133226" custScaleY="55172" custLinFactX="-14413" custLinFactNeighborX="-100000" custLinFactNeighborY="6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15FDE-0949-485A-836E-438AC55E5C71}" type="pres">
      <dgm:prSet presAssocID="{BCF46B2C-8FCE-48B3-A431-89268E8E4080}" presName="sibTrans" presStyleLbl="sibTrans2D1" presStyleIdx="2" presStyleCnt="3" custScaleX="24398" custScaleY="35052" custLinFactNeighborX="-97318" custLinFactNeighborY="61982"/>
      <dgm:spPr/>
      <dgm:t>
        <a:bodyPr/>
        <a:lstStyle/>
        <a:p>
          <a:endParaRPr lang="en-US"/>
        </a:p>
      </dgm:t>
    </dgm:pt>
    <dgm:pt modelId="{7883FBD1-3545-4D42-B51E-6E22A99945C6}" type="pres">
      <dgm:prSet presAssocID="{BCF46B2C-8FCE-48B3-A431-89268E8E4080}" presName="connTx" presStyleLbl="sibTrans2D1" presStyleIdx="2" presStyleCnt="3"/>
      <dgm:spPr/>
      <dgm:t>
        <a:bodyPr/>
        <a:lstStyle/>
        <a:p>
          <a:endParaRPr lang="en-US"/>
        </a:p>
      </dgm:t>
    </dgm:pt>
    <dgm:pt modelId="{3AEE987B-3810-42F1-B954-03C241CDDDD3}" type="pres">
      <dgm:prSet presAssocID="{D9E0096F-F0AA-476A-8DB0-5A443555F152}" presName="composite" presStyleCnt="0"/>
      <dgm:spPr/>
    </dgm:pt>
    <dgm:pt modelId="{F0B50B61-5F71-4AB6-A02A-6E7B91CC7F18}" type="pres">
      <dgm:prSet presAssocID="{D9E0096F-F0AA-476A-8DB0-5A443555F152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35D73-2EF0-4DE5-8CEF-5CEB3A1469CF}" type="pres">
      <dgm:prSet presAssocID="{D9E0096F-F0AA-476A-8DB0-5A443555F152}" presName="parSh" presStyleLbl="node1" presStyleIdx="3" presStyleCnt="4" custScaleX="340739" custLinFactX="-20011" custLinFactNeighborX="-100000" custLinFactNeighborY="-6383"/>
      <dgm:spPr/>
      <dgm:t>
        <a:bodyPr/>
        <a:lstStyle/>
        <a:p>
          <a:endParaRPr lang="en-US"/>
        </a:p>
      </dgm:t>
    </dgm:pt>
    <dgm:pt modelId="{2F9E0957-E63C-4637-9F2C-DEE373C1003F}" type="pres">
      <dgm:prSet presAssocID="{D9E0096F-F0AA-476A-8DB0-5A443555F152}" presName="desTx" presStyleLbl="fgAcc1" presStyleIdx="3" presStyleCnt="4" custScaleX="135978" custScaleY="58181" custLinFactX="-54784" custLinFactNeighborX="-100000" custLinFactNeighborY="9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94B71-8BC5-4098-86EC-3995EEBE834E}" type="presOf" srcId="{E8221187-12DA-4635-A016-F3BDF450D85F}" destId="{2F9E0957-E63C-4637-9F2C-DEE373C1003F}" srcOrd="0" destOrd="0" presId="urn:microsoft.com/office/officeart/2005/8/layout/process3"/>
    <dgm:cxn modelId="{3B567F5A-1B35-45ED-BD37-1F422F495296}" type="presOf" srcId="{BCF46B2C-8FCE-48B3-A431-89268E8E4080}" destId="{AB015FDE-0949-485A-836E-438AC55E5C71}" srcOrd="0" destOrd="0" presId="urn:microsoft.com/office/officeart/2005/8/layout/process3"/>
    <dgm:cxn modelId="{F51EF444-3414-4776-B192-4B84904DAD20}" type="presOf" srcId="{87ABB6B4-A664-41E5-9258-0C818CC68E0B}" destId="{51BE1BA7-5E2B-4D24-BA03-1A29BE87890B}" srcOrd="1" destOrd="0" presId="urn:microsoft.com/office/officeart/2005/8/layout/process3"/>
    <dgm:cxn modelId="{63B3C5AD-ABAB-40DA-9C02-C530FB0B711A}" type="presOf" srcId="{BCF46B2C-8FCE-48B3-A431-89268E8E4080}" destId="{7883FBD1-3545-4D42-B51E-6E22A99945C6}" srcOrd="1" destOrd="0" presId="urn:microsoft.com/office/officeart/2005/8/layout/process3"/>
    <dgm:cxn modelId="{4930D90C-B44F-407A-B2A8-A02235A3C10E}" type="presOf" srcId="{D53F17E6-3F65-4659-B0C4-9D7F9EDC11F7}" destId="{D505CE37-F26F-4738-A186-869B4C321789}" srcOrd="0" destOrd="0" presId="urn:microsoft.com/office/officeart/2005/8/layout/process3"/>
    <dgm:cxn modelId="{1872754E-5835-4DBE-9124-D88337A36DB8}" type="presOf" srcId="{E58A0926-C28F-4E31-AA8F-B69755176302}" destId="{36B24B1C-C75A-421D-8070-720CAFFD637F}" srcOrd="0" destOrd="0" presId="urn:microsoft.com/office/officeart/2005/8/layout/process3"/>
    <dgm:cxn modelId="{3D1134A6-1387-4C17-BAB3-9A52CE637386}" type="presOf" srcId="{60EA1E2C-D89A-43EE-B994-020A0E1DDD77}" destId="{3E09DF9A-82FA-4C5D-B5E1-BA3B90480678}" srcOrd="0" destOrd="0" presId="urn:microsoft.com/office/officeart/2005/8/layout/process3"/>
    <dgm:cxn modelId="{E6313A5D-02BE-4A91-873A-18670D825355}" srcId="{D9E0096F-F0AA-476A-8DB0-5A443555F152}" destId="{E8221187-12DA-4635-A016-F3BDF450D85F}" srcOrd="0" destOrd="0" parTransId="{9BB8F30F-AA96-4953-A163-8DF79D117C20}" sibTransId="{F1CD9DF9-2C8C-4C23-B3A2-FD4D8E63D082}"/>
    <dgm:cxn modelId="{0E030775-86FE-41B0-B7D5-79CB66CBDD96}" type="presOf" srcId="{87ABB6B4-A664-41E5-9258-0C818CC68E0B}" destId="{F4BEBA38-F2FC-49C1-86DE-B890753B37FE}" srcOrd="0" destOrd="0" presId="urn:microsoft.com/office/officeart/2005/8/layout/process3"/>
    <dgm:cxn modelId="{21126BD6-7853-4D40-884E-0E24F810A2CB}" srcId="{4499C4BC-9420-4577-9A68-B6268FD49D85}" destId="{60EA1E2C-D89A-43EE-B994-020A0E1DDD77}" srcOrd="0" destOrd="0" parTransId="{081B6143-6BA1-4B8E-8EEB-FDB5DB7052F9}" sibTransId="{9A1132BA-DEBA-4BC5-8FF7-12E1C1E3B4DD}"/>
    <dgm:cxn modelId="{A8F6D783-4229-4CE6-9856-86B2D4A1181C}" type="presOf" srcId="{D92BD479-D829-4FD4-A0AA-CF185E468C2D}" destId="{EF2250D7-DD07-4273-B34D-223B8B754ED9}" srcOrd="0" destOrd="0" presId="urn:microsoft.com/office/officeart/2005/8/layout/process3"/>
    <dgm:cxn modelId="{C928F681-659F-4CE3-B325-2728A9C50533}" type="presOf" srcId="{E58A0926-C28F-4E31-AA8F-B69755176302}" destId="{FA98E2D9-ED6C-4EB2-8727-F0FEA4D4211F}" srcOrd="1" destOrd="0" presId="urn:microsoft.com/office/officeart/2005/8/layout/process3"/>
    <dgm:cxn modelId="{E50861FE-CC51-4F11-A69B-4861666CCAA6}" type="presOf" srcId="{D92BD479-D829-4FD4-A0AA-CF185E468C2D}" destId="{EDA0DC16-21F0-40A0-A17B-0175FADE823B}" srcOrd="1" destOrd="0" presId="urn:microsoft.com/office/officeart/2005/8/layout/process3"/>
    <dgm:cxn modelId="{1ECC7651-6D53-4A3D-BFD8-3B7EED2225B8}" type="presOf" srcId="{4499C4BC-9420-4577-9A68-B6268FD49D85}" destId="{870427CF-80CC-43EC-AE6C-838A3E14EAD7}" srcOrd="0" destOrd="0" presId="urn:microsoft.com/office/officeart/2005/8/layout/process3"/>
    <dgm:cxn modelId="{6AA7583B-455D-4139-91F3-9251008A90D2}" srcId="{61B629A5-267C-46A6-A560-16E31227B3FD}" destId="{87ABB6B4-A664-41E5-9258-0C818CC68E0B}" srcOrd="1" destOrd="0" parTransId="{20E8BDA8-6CF0-41B3-BFCA-F857EFD77126}" sibTransId="{E58A0926-C28F-4E31-AA8F-B69755176302}"/>
    <dgm:cxn modelId="{110C2A43-9D7E-4CA4-B85F-40E4E1D30F2A}" type="presOf" srcId="{D9E0096F-F0AA-476A-8DB0-5A443555F152}" destId="{89F35D73-2EF0-4DE5-8CEF-5CEB3A1469CF}" srcOrd="1" destOrd="0" presId="urn:microsoft.com/office/officeart/2005/8/layout/process3"/>
    <dgm:cxn modelId="{28C52139-0999-49D0-A17C-31BC4E03BEE5}" srcId="{61B629A5-267C-46A6-A560-16E31227B3FD}" destId="{D9E0096F-F0AA-476A-8DB0-5A443555F152}" srcOrd="3" destOrd="0" parTransId="{71F5B1F8-869F-4D1E-A8D4-86D5480F3D6E}" sibTransId="{3B56F387-5BC0-4FF4-A6E2-B237FA85D989}"/>
    <dgm:cxn modelId="{5E047D56-1C06-4667-BFF4-04109B7BF279}" srcId="{61B629A5-267C-46A6-A560-16E31227B3FD}" destId="{D92BD479-D829-4FD4-A0AA-CF185E468C2D}" srcOrd="0" destOrd="0" parTransId="{42A3FD6E-3BE6-483B-AB96-338FAC1755B3}" sibTransId="{D53F17E6-3F65-4659-B0C4-9D7F9EDC11F7}"/>
    <dgm:cxn modelId="{8C530E28-6408-459B-96EF-F86D75A873FF}" type="presOf" srcId="{D53F17E6-3F65-4659-B0C4-9D7F9EDC11F7}" destId="{2FFA7D77-291A-4E4F-9421-0EB3E8CD5BA6}" srcOrd="1" destOrd="0" presId="urn:microsoft.com/office/officeart/2005/8/layout/process3"/>
    <dgm:cxn modelId="{329AB9FC-DA4C-426C-A47D-C7283D161CD9}" type="presOf" srcId="{D9E0096F-F0AA-476A-8DB0-5A443555F152}" destId="{F0B50B61-5F71-4AB6-A02A-6E7B91CC7F18}" srcOrd="0" destOrd="0" presId="urn:microsoft.com/office/officeart/2005/8/layout/process3"/>
    <dgm:cxn modelId="{4787AA14-40DC-4A5D-A334-8D6DA7D5A644}" srcId="{61B629A5-267C-46A6-A560-16E31227B3FD}" destId="{4499C4BC-9420-4577-9A68-B6268FD49D85}" srcOrd="2" destOrd="0" parTransId="{17854CE0-E8BD-4225-9F4D-AE20ED67C47F}" sibTransId="{BCF46B2C-8FCE-48B3-A431-89268E8E4080}"/>
    <dgm:cxn modelId="{EBDEB737-9FA1-489E-B2CB-0E0704B194A9}" type="presOf" srcId="{4499C4BC-9420-4577-9A68-B6268FD49D85}" destId="{552F9D43-4256-4047-B2AA-F31DDA0397CD}" srcOrd="1" destOrd="0" presId="urn:microsoft.com/office/officeart/2005/8/layout/process3"/>
    <dgm:cxn modelId="{659906A8-EC71-4FF8-9F01-943304D2FBCC}" type="presOf" srcId="{61B629A5-267C-46A6-A560-16E31227B3FD}" destId="{1A8794EB-778B-45C4-BA33-15E9BD8E057A}" srcOrd="0" destOrd="0" presId="urn:microsoft.com/office/officeart/2005/8/layout/process3"/>
    <dgm:cxn modelId="{C548FF5A-37F0-4380-8CA9-14ACB3415408}" type="presParOf" srcId="{1A8794EB-778B-45C4-BA33-15E9BD8E057A}" destId="{F9DD1B4D-673A-4661-AE73-52DDCB9C37FD}" srcOrd="0" destOrd="0" presId="urn:microsoft.com/office/officeart/2005/8/layout/process3"/>
    <dgm:cxn modelId="{36BD4C3F-56D8-46B6-A8BA-132C89BA003B}" type="presParOf" srcId="{F9DD1B4D-673A-4661-AE73-52DDCB9C37FD}" destId="{EF2250D7-DD07-4273-B34D-223B8B754ED9}" srcOrd="0" destOrd="0" presId="urn:microsoft.com/office/officeart/2005/8/layout/process3"/>
    <dgm:cxn modelId="{12EE4207-4068-41FA-B4AE-F5B58D6E6D78}" type="presParOf" srcId="{F9DD1B4D-673A-4661-AE73-52DDCB9C37FD}" destId="{EDA0DC16-21F0-40A0-A17B-0175FADE823B}" srcOrd="1" destOrd="0" presId="urn:microsoft.com/office/officeart/2005/8/layout/process3"/>
    <dgm:cxn modelId="{B2D7729D-8609-438A-9801-3F374ACF5B7D}" type="presParOf" srcId="{F9DD1B4D-673A-4661-AE73-52DDCB9C37FD}" destId="{E239BE6A-89E4-41FE-BBA2-083A181D1A0B}" srcOrd="2" destOrd="0" presId="urn:microsoft.com/office/officeart/2005/8/layout/process3"/>
    <dgm:cxn modelId="{0E612362-8292-48E6-9D2F-7352214B9811}" type="presParOf" srcId="{1A8794EB-778B-45C4-BA33-15E9BD8E057A}" destId="{D505CE37-F26F-4738-A186-869B4C321789}" srcOrd="1" destOrd="0" presId="urn:microsoft.com/office/officeart/2005/8/layout/process3"/>
    <dgm:cxn modelId="{26331D11-B02A-4B2F-AF23-3DD8F7A75C04}" type="presParOf" srcId="{D505CE37-F26F-4738-A186-869B4C321789}" destId="{2FFA7D77-291A-4E4F-9421-0EB3E8CD5BA6}" srcOrd="0" destOrd="0" presId="urn:microsoft.com/office/officeart/2005/8/layout/process3"/>
    <dgm:cxn modelId="{87CBB1DA-6597-465F-A7E5-CAE3A35181AF}" type="presParOf" srcId="{1A8794EB-778B-45C4-BA33-15E9BD8E057A}" destId="{15B5CD62-08EF-456E-A6D8-C7CC0F1A7DDB}" srcOrd="2" destOrd="0" presId="urn:microsoft.com/office/officeart/2005/8/layout/process3"/>
    <dgm:cxn modelId="{6467A119-AB74-43FA-B724-941EA090FA4A}" type="presParOf" srcId="{15B5CD62-08EF-456E-A6D8-C7CC0F1A7DDB}" destId="{F4BEBA38-F2FC-49C1-86DE-B890753B37FE}" srcOrd="0" destOrd="0" presId="urn:microsoft.com/office/officeart/2005/8/layout/process3"/>
    <dgm:cxn modelId="{728723D0-1401-4AF0-813C-0C3C52EF652D}" type="presParOf" srcId="{15B5CD62-08EF-456E-A6D8-C7CC0F1A7DDB}" destId="{51BE1BA7-5E2B-4D24-BA03-1A29BE87890B}" srcOrd="1" destOrd="0" presId="urn:microsoft.com/office/officeart/2005/8/layout/process3"/>
    <dgm:cxn modelId="{0BEB0601-485E-4A6B-B30E-69AE6EF5E5E6}" type="presParOf" srcId="{15B5CD62-08EF-456E-A6D8-C7CC0F1A7DDB}" destId="{45E288DC-9E3F-4671-A830-E5FE89B91C10}" srcOrd="2" destOrd="0" presId="urn:microsoft.com/office/officeart/2005/8/layout/process3"/>
    <dgm:cxn modelId="{99211298-B09B-4518-B3D1-A5E4F15814D3}" type="presParOf" srcId="{1A8794EB-778B-45C4-BA33-15E9BD8E057A}" destId="{36B24B1C-C75A-421D-8070-720CAFFD637F}" srcOrd="3" destOrd="0" presId="urn:microsoft.com/office/officeart/2005/8/layout/process3"/>
    <dgm:cxn modelId="{D8F4EF25-8770-41E5-BC1C-BA1C383579D4}" type="presParOf" srcId="{36B24B1C-C75A-421D-8070-720CAFFD637F}" destId="{FA98E2D9-ED6C-4EB2-8727-F0FEA4D4211F}" srcOrd="0" destOrd="0" presId="urn:microsoft.com/office/officeart/2005/8/layout/process3"/>
    <dgm:cxn modelId="{BF82FB25-B4C3-4352-A48A-A6DB0DCD2BEC}" type="presParOf" srcId="{1A8794EB-778B-45C4-BA33-15E9BD8E057A}" destId="{65EE0B6E-903C-4871-8892-17114E6EEF70}" srcOrd="4" destOrd="0" presId="urn:microsoft.com/office/officeart/2005/8/layout/process3"/>
    <dgm:cxn modelId="{DB9D4611-BD18-4054-92C8-24D211D5A556}" type="presParOf" srcId="{65EE0B6E-903C-4871-8892-17114E6EEF70}" destId="{870427CF-80CC-43EC-AE6C-838A3E14EAD7}" srcOrd="0" destOrd="0" presId="urn:microsoft.com/office/officeart/2005/8/layout/process3"/>
    <dgm:cxn modelId="{149D189E-304B-4D3D-9573-6616FF4AD3E9}" type="presParOf" srcId="{65EE0B6E-903C-4871-8892-17114E6EEF70}" destId="{552F9D43-4256-4047-B2AA-F31DDA0397CD}" srcOrd="1" destOrd="0" presId="urn:microsoft.com/office/officeart/2005/8/layout/process3"/>
    <dgm:cxn modelId="{264B3AED-A529-4C78-A2B8-F95910768D81}" type="presParOf" srcId="{65EE0B6E-903C-4871-8892-17114E6EEF70}" destId="{3E09DF9A-82FA-4C5D-B5E1-BA3B90480678}" srcOrd="2" destOrd="0" presId="urn:microsoft.com/office/officeart/2005/8/layout/process3"/>
    <dgm:cxn modelId="{1FFFA316-BD2F-458F-AB2A-B91133A128F3}" type="presParOf" srcId="{1A8794EB-778B-45C4-BA33-15E9BD8E057A}" destId="{AB015FDE-0949-485A-836E-438AC55E5C71}" srcOrd="5" destOrd="0" presId="urn:microsoft.com/office/officeart/2005/8/layout/process3"/>
    <dgm:cxn modelId="{F100F89A-EF12-41AF-97E3-3640F9B17BF9}" type="presParOf" srcId="{AB015FDE-0949-485A-836E-438AC55E5C71}" destId="{7883FBD1-3545-4D42-B51E-6E22A99945C6}" srcOrd="0" destOrd="0" presId="urn:microsoft.com/office/officeart/2005/8/layout/process3"/>
    <dgm:cxn modelId="{26F3BB14-F9A6-4063-BE96-D376D40AB395}" type="presParOf" srcId="{1A8794EB-778B-45C4-BA33-15E9BD8E057A}" destId="{3AEE987B-3810-42F1-B954-03C241CDDDD3}" srcOrd="6" destOrd="0" presId="urn:microsoft.com/office/officeart/2005/8/layout/process3"/>
    <dgm:cxn modelId="{B7BC9D31-6D98-4954-9007-610D99D365B7}" type="presParOf" srcId="{3AEE987B-3810-42F1-B954-03C241CDDDD3}" destId="{F0B50B61-5F71-4AB6-A02A-6E7B91CC7F18}" srcOrd="0" destOrd="0" presId="urn:microsoft.com/office/officeart/2005/8/layout/process3"/>
    <dgm:cxn modelId="{CE078C1A-2542-4476-96F1-19C701E50460}" type="presParOf" srcId="{3AEE987B-3810-42F1-B954-03C241CDDDD3}" destId="{89F35D73-2EF0-4DE5-8CEF-5CEB3A1469CF}" srcOrd="1" destOrd="0" presId="urn:microsoft.com/office/officeart/2005/8/layout/process3"/>
    <dgm:cxn modelId="{6E4607CD-C9AE-48B3-A086-0E38FF8CA1C3}" type="presParOf" srcId="{3AEE987B-3810-42F1-B954-03C241CDDDD3}" destId="{2F9E0957-E63C-4637-9F2C-DEE373C1003F}" srcOrd="2" destOrd="0" presId="urn:microsoft.com/office/officeart/2005/8/layout/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0DC16-21F0-40A0-A17B-0175FADE823B}">
      <dsp:nvSpPr>
        <dsp:cNvPr id="0" name=""/>
        <dsp:cNvSpPr/>
      </dsp:nvSpPr>
      <dsp:spPr>
        <a:xfrm>
          <a:off x="0" y="198751"/>
          <a:ext cx="806014" cy="518399"/>
        </a:xfrm>
        <a:prstGeom prst="roundRect">
          <a:avLst>
            <a:gd name="adj" fmla="val 10000"/>
          </a:avLst>
        </a:prstGeom>
        <a:solidFill>
          <a:srgbClr val="C4DE00"/>
        </a:solidFill>
        <a:ln w="12700" cap="flat" cmpd="sng" algn="ctr">
          <a:solidFill>
            <a:srgbClr val="C4D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en-US" sz="1600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kern="1200" dirty="0">
            <a:solidFill>
              <a:sysClr val="windowText" lastClr="000000">
                <a:lumMod val="95000"/>
                <a:lumOff val="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477" y="208228"/>
        <a:ext cx="787060" cy="304610"/>
      </dsp:txXfrm>
    </dsp:sp>
    <dsp:sp modelId="{E239BE6A-89E4-41FE-BBA2-083A181D1A0B}">
      <dsp:nvSpPr>
        <dsp:cNvPr id="0" name=""/>
        <dsp:cNvSpPr/>
      </dsp:nvSpPr>
      <dsp:spPr>
        <a:xfrm>
          <a:off x="987653" y="956673"/>
          <a:ext cx="774572" cy="357675"/>
        </a:xfrm>
        <a:prstGeom prst="roundRect">
          <a:avLst>
            <a:gd name="adj" fmla="val 1000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5CE37-F26F-4738-A186-869B4C321789}">
      <dsp:nvSpPr>
        <dsp:cNvPr id="0" name=""/>
        <dsp:cNvSpPr/>
      </dsp:nvSpPr>
      <dsp:spPr>
        <a:xfrm rot="21833">
          <a:off x="2584523" y="965585"/>
          <a:ext cx="491352" cy="69752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84524" y="1104622"/>
        <a:ext cx="343946" cy="418516"/>
      </dsp:txXfrm>
    </dsp:sp>
    <dsp:sp modelId="{51BE1BA7-5E2B-4D24-BA03-1A29BE87890B}">
      <dsp:nvSpPr>
        <dsp:cNvPr id="0" name=""/>
        <dsp:cNvSpPr/>
      </dsp:nvSpPr>
      <dsp:spPr>
        <a:xfrm>
          <a:off x="852367" y="205313"/>
          <a:ext cx="1167427" cy="518399"/>
        </a:xfrm>
        <a:prstGeom prst="roundRect">
          <a:avLst>
            <a:gd name="adj" fmla="val 10000"/>
          </a:avLst>
        </a:prstGeom>
        <a:solidFill>
          <a:srgbClr val="B0C04C"/>
        </a:solidFill>
        <a:ln w="12700" cap="flat" cmpd="sng" algn="ctr">
          <a:solidFill>
            <a:srgbClr val="B0C0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600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kern="1200" dirty="0">
            <a:solidFill>
              <a:sysClr val="windowText" lastClr="000000">
                <a:lumMod val="95000"/>
                <a:lumOff val="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61844" y="214790"/>
        <a:ext cx="1148473" cy="304610"/>
      </dsp:txXfrm>
    </dsp:sp>
    <dsp:sp modelId="{45E288DC-9E3F-4671-A830-E5FE89B91C10}">
      <dsp:nvSpPr>
        <dsp:cNvPr id="0" name=""/>
        <dsp:cNvSpPr/>
      </dsp:nvSpPr>
      <dsp:spPr>
        <a:xfrm>
          <a:off x="103372" y="977838"/>
          <a:ext cx="747053" cy="336510"/>
        </a:xfrm>
        <a:prstGeom prst="roundRect">
          <a:avLst>
            <a:gd name="adj" fmla="val 1000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24B1C-C75A-421D-8070-720CAFFD637F}">
      <dsp:nvSpPr>
        <dsp:cNvPr id="0" name=""/>
        <dsp:cNvSpPr/>
      </dsp:nvSpPr>
      <dsp:spPr>
        <a:xfrm rot="21590242">
          <a:off x="2036065" y="329921"/>
          <a:ext cx="11241" cy="15616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36065" y="361159"/>
        <a:ext cx="7869" cy="93699"/>
      </dsp:txXfrm>
    </dsp:sp>
    <dsp:sp modelId="{552F9D43-4256-4047-B2AA-F31DDA0397CD}">
      <dsp:nvSpPr>
        <dsp:cNvPr id="0" name=""/>
        <dsp:cNvSpPr/>
      </dsp:nvSpPr>
      <dsp:spPr>
        <a:xfrm>
          <a:off x="2065601" y="200018"/>
          <a:ext cx="2471610" cy="518399"/>
        </a:xfrm>
        <a:prstGeom prst="roundRect">
          <a:avLst>
            <a:gd name="adj" fmla="val 10000"/>
          </a:avLst>
        </a:prstGeom>
        <a:solidFill>
          <a:srgbClr val="89913B"/>
        </a:solidFill>
        <a:ln w="12700" cap="flat" cmpd="sng" algn="ctr">
          <a:solidFill>
            <a:srgbClr val="89913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75078" y="209495"/>
        <a:ext cx="2452656" cy="304610"/>
      </dsp:txXfrm>
    </dsp:sp>
    <dsp:sp modelId="{3E09DF9A-82FA-4C5D-B5E1-BA3B90480678}">
      <dsp:nvSpPr>
        <dsp:cNvPr id="0" name=""/>
        <dsp:cNvSpPr/>
      </dsp:nvSpPr>
      <dsp:spPr>
        <a:xfrm>
          <a:off x="2714258" y="753354"/>
          <a:ext cx="1077679" cy="381348"/>
        </a:xfrm>
        <a:prstGeom prst="roundRect">
          <a:avLst>
            <a:gd name="adj" fmla="val 10000"/>
          </a:avLst>
        </a:prstGeom>
        <a:solidFill>
          <a:srgbClr val="E6E9C9"/>
        </a:solidFill>
        <a:ln w="12700" cap="flat" cmpd="sng" algn="ctr">
          <a:solidFill>
            <a:srgbClr val="89913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Sovellus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25427" y="764523"/>
        <a:ext cx="1055341" cy="359010"/>
      </dsp:txXfrm>
    </dsp:sp>
    <dsp:sp modelId="{AB015FDE-0949-485A-836E-438AC55E5C71}">
      <dsp:nvSpPr>
        <dsp:cNvPr id="0" name=""/>
        <dsp:cNvSpPr/>
      </dsp:nvSpPr>
      <dsp:spPr>
        <a:xfrm rot="21585820">
          <a:off x="4532920" y="446096"/>
          <a:ext cx="8477" cy="7059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32920" y="460220"/>
        <a:ext cx="5934" cy="42355"/>
      </dsp:txXfrm>
    </dsp:sp>
    <dsp:sp modelId="{89F35D73-2EF0-4DE5-8CEF-5CEB3A1469CF}">
      <dsp:nvSpPr>
        <dsp:cNvPr id="0" name=""/>
        <dsp:cNvSpPr/>
      </dsp:nvSpPr>
      <dsp:spPr>
        <a:xfrm>
          <a:off x="4602770" y="188966"/>
          <a:ext cx="2756273" cy="518399"/>
        </a:xfrm>
        <a:prstGeom prst="roundRect">
          <a:avLst>
            <a:gd name="adj" fmla="val 10000"/>
          </a:avLst>
        </a:prstGeom>
        <a:solidFill>
          <a:srgbClr val="686E2C"/>
        </a:solidFill>
        <a:ln w="12700" cap="flat" cmpd="sng" algn="ctr">
          <a:solidFill>
            <a:srgbClr val="686E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sykli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612247" y="198443"/>
        <a:ext cx="2737319" cy="304610"/>
      </dsp:txXfrm>
    </dsp:sp>
    <dsp:sp modelId="{2F9E0957-E63C-4637-9F2C-DEE373C1003F}">
      <dsp:nvSpPr>
        <dsp:cNvPr id="0" name=""/>
        <dsp:cNvSpPr/>
      </dsp:nvSpPr>
      <dsp:spPr>
        <a:xfrm>
          <a:off x="5315335" y="753356"/>
          <a:ext cx="1099940" cy="402147"/>
        </a:xfrm>
        <a:prstGeom prst="roundRect">
          <a:avLst>
            <a:gd name="adj" fmla="val 10000"/>
          </a:avLst>
        </a:prstGeom>
        <a:solidFill>
          <a:srgbClr val="E6E9C9"/>
        </a:solidFill>
        <a:ln w="12700" cap="flat" cmpd="sng" algn="ctr">
          <a:solidFill>
            <a:srgbClr val="686E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Sovellus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27113" y="765134"/>
        <a:ext cx="1076384" cy="378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9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09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599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813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6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21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010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7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9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1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0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3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1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20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2931" y="653087"/>
            <a:ext cx="5971591" cy="1559859"/>
          </a:xfrm>
        </p:spPr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PELTIHAMSTERI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570" y="2909561"/>
            <a:ext cx="5712312" cy="3018288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Mari Kasanen, Leevi Liimatainen, </a:t>
            </a:r>
          </a:p>
          <a:p>
            <a:pPr algn="ctr"/>
            <a:r>
              <a:rPr lang="fi-FI" dirty="0" smtClean="0"/>
              <a:t>Marina Mustonen, Juhani Sundell </a:t>
            </a:r>
          </a:p>
          <a:p>
            <a:pPr algn="ctr"/>
            <a:r>
              <a:rPr lang="fi-FI" dirty="0" smtClean="0"/>
              <a:t>ja Arttu </a:t>
            </a:r>
            <a:r>
              <a:rPr lang="fi-FI" dirty="0" err="1" smtClean="0"/>
              <a:t>Ylä</a:t>
            </a:r>
            <a:r>
              <a:rPr lang="fi-FI" dirty="0" smtClean="0"/>
              <a:t>-Sahra</a:t>
            </a:r>
          </a:p>
          <a:p>
            <a:pPr algn="ctr"/>
            <a:endParaRPr lang="fi-FI" dirty="0" smtClean="0"/>
          </a:p>
          <a:p>
            <a:pPr algn="ctr"/>
            <a:r>
              <a:rPr lang="fi-FI" dirty="0" smtClean="0"/>
              <a:t>2.VÄLIESITTELY</a:t>
            </a:r>
          </a:p>
          <a:p>
            <a:pPr algn="ctr"/>
            <a:r>
              <a:rPr lang="fi-FI" dirty="0" smtClean="0"/>
              <a:t>2.5.2019</a:t>
            </a:r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9" y="520403"/>
            <a:ext cx="5764892" cy="57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tx1"/>
                </a:solidFill>
              </a:rPr>
              <a:t>Suunnitelma ja toteutus</a:t>
            </a:r>
            <a:endParaRPr lang="fi-FI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12" y="376335"/>
            <a:ext cx="8867126" cy="61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0" y="609600"/>
            <a:ext cx="11405937" cy="970450"/>
          </a:xfrm>
        </p:spPr>
        <p:txBody>
          <a:bodyPr>
            <a:no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Sovelluksen rakenne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7091361" cy="4058751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Sovellus jaettu karkeasti kolmeen eri osaan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Käyttöliittymä: toimintojen suoritus, nykyisen tilan näyttäminen.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Manageri: hallinnointi, tiedon välittäminen käyttöliittymän ja laitemoduulien välillä.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Laitemoduulit: tiedon kaappaaminen, laitteiden omat vaatimukset.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Monisäikeisyys avaintekijä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Useat eri </a:t>
            </a:r>
            <a:r>
              <a:rPr lang="fi-FI" sz="2000" dirty="0" smtClean="0">
                <a:solidFill>
                  <a:schemeClr val="tx1"/>
                </a:solidFill>
              </a:rPr>
              <a:t>osat itsenäisiä </a:t>
            </a:r>
            <a:r>
              <a:rPr lang="fi-FI" sz="2000" dirty="0" smtClean="0">
                <a:solidFill>
                  <a:schemeClr val="tx1"/>
                </a:solidFill>
              </a:rPr>
              <a:t>prosesseja.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Säieturvallisuus </a:t>
            </a:r>
            <a:r>
              <a:rPr lang="fi-FI" sz="2000" dirty="0" smtClean="0">
                <a:solidFill>
                  <a:schemeClr val="tx1"/>
                </a:solidFill>
              </a:rPr>
              <a:t>tärkeää.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34832" y="1580050"/>
            <a:ext cx="2169625" cy="11722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Käyttöliittymä</a:t>
            </a:r>
            <a:endParaRPr kumimoji="0" lang="fi-FI" sz="1800" b="0" i="0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4832" y="3162239"/>
            <a:ext cx="2169625" cy="11722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Manageri</a:t>
            </a:r>
            <a:endParaRPr kumimoji="0" lang="fi-FI" sz="1800" b="0" i="0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34832" y="4744428"/>
            <a:ext cx="2169625" cy="11722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Laitemoduulit</a:t>
            </a:r>
            <a:endParaRPr kumimoji="0" lang="fi-FI" sz="1800" b="0" i="0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1019682" y="2752342"/>
            <a:ext cx="332509" cy="664066"/>
          </a:xfrm>
          <a:prstGeom prst="downArrow">
            <a:avLst/>
          </a:prstGeom>
          <a:solidFill>
            <a:srgbClr val="92D050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019682" y="4334531"/>
            <a:ext cx="332509" cy="664066"/>
          </a:xfrm>
          <a:prstGeom prst="downArrow">
            <a:avLst/>
          </a:prstGeom>
          <a:solidFill>
            <a:srgbClr val="92D050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9698955" y="4080362"/>
            <a:ext cx="332509" cy="664066"/>
          </a:xfrm>
          <a:prstGeom prst="downArrow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9698955" y="2498172"/>
            <a:ext cx="332509" cy="664066"/>
          </a:xfrm>
          <a:prstGeom prst="downArrow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tx1"/>
                </a:solidFill>
              </a:rPr>
              <a:t>Tulostiedosto</a:t>
            </a:r>
            <a:endParaRPr lang="fi-FI" sz="5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0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47134"/>
              </p:ext>
            </p:extLst>
          </p:nvPr>
        </p:nvGraphicFramePr>
        <p:xfrm>
          <a:off x="343881" y="727481"/>
          <a:ext cx="1152769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69">
                  <a:extLst>
                    <a:ext uri="{9D8B030D-6E8A-4147-A177-3AD203B41FA5}">
                      <a16:colId xmlns:a16="http://schemas.microsoft.com/office/drawing/2014/main" val="1042450744"/>
                    </a:ext>
                  </a:extLst>
                </a:gridCol>
                <a:gridCol w="1152769">
                  <a:extLst>
                    <a:ext uri="{9D8B030D-6E8A-4147-A177-3AD203B41FA5}">
                      <a16:colId xmlns:a16="http://schemas.microsoft.com/office/drawing/2014/main" val="3278184484"/>
                    </a:ext>
                  </a:extLst>
                </a:gridCol>
                <a:gridCol w="1156673">
                  <a:extLst>
                    <a:ext uri="{9D8B030D-6E8A-4147-A177-3AD203B41FA5}">
                      <a16:colId xmlns:a16="http://schemas.microsoft.com/office/drawing/2014/main" val="3984614269"/>
                    </a:ext>
                  </a:extLst>
                </a:gridCol>
                <a:gridCol w="382954">
                  <a:extLst>
                    <a:ext uri="{9D8B030D-6E8A-4147-A177-3AD203B41FA5}">
                      <a16:colId xmlns:a16="http://schemas.microsoft.com/office/drawing/2014/main" val="1695841819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405065349"/>
                    </a:ext>
                  </a:extLst>
                </a:gridCol>
                <a:gridCol w="1852246">
                  <a:extLst>
                    <a:ext uri="{9D8B030D-6E8A-4147-A177-3AD203B41FA5}">
                      <a16:colId xmlns:a16="http://schemas.microsoft.com/office/drawing/2014/main" val="2394653834"/>
                    </a:ext>
                  </a:extLst>
                </a:gridCol>
                <a:gridCol w="472833">
                  <a:extLst>
                    <a:ext uri="{9D8B030D-6E8A-4147-A177-3AD203B41FA5}">
                      <a16:colId xmlns:a16="http://schemas.microsoft.com/office/drawing/2014/main" val="2890184640"/>
                    </a:ext>
                  </a:extLst>
                </a:gridCol>
                <a:gridCol w="1582613">
                  <a:extLst>
                    <a:ext uri="{9D8B030D-6E8A-4147-A177-3AD203B41FA5}">
                      <a16:colId xmlns:a16="http://schemas.microsoft.com/office/drawing/2014/main" val="3723467716"/>
                    </a:ext>
                  </a:extLst>
                </a:gridCol>
                <a:gridCol w="531446">
                  <a:extLst>
                    <a:ext uri="{9D8B030D-6E8A-4147-A177-3AD203B41FA5}">
                      <a16:colId xmlns:a16="http://schemas.microsoft.com/office/drawing/2014/main" val="2436799891"/>
                    </a:ext>
                  </a:extLst>
                </a:gridCol>
                <a:gridCol w="1344248">
                  <a:extLst>
                    <a:ext uri="{9D8B030D-6E8A-4147-A177-3AD203B41FA5}">
                      <a16:colId xmlns:a16="http://schemas.microsoft.com/office/drawing/2014/main" val="4249389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canonical_time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DS_x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DS_speed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…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ET_lefteye_pupil_y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ET_lefteye_pupil_x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...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EEG_channels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…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 smtClean="0"/>
                        <a:t>AN_touches</a:t>
                      </a:r>
                      <a:endParaRPr lang="fi-FI" sz="1600" dirty="0" smtClean="0"/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2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345.76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133.28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191.55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538.98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0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1551960630340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346.82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132.83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192.52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293.01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1551960630345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347.8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134.92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190.23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-644.42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1551960630350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342.92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131.78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193.82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402.26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1551960630355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343.83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130.61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192.44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-473.29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1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1551960630360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349.62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132.98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192.25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-284.68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8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1551960630365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347.82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136.73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191.76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477.74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Käyttöliittymä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93" y="217449"/>
            <a:ext cx="6471138" cy="6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441203"/>
            <a:ext cx="8855075" cy="5927725"/>
          </a:xfrm>
        </p:spPr>
      </p:pic>
    </p:spTree>
    <p:extLst>
      <p:ext uri="{BB962C8B-B14F-4D97-AF65-F5344CB8AC3E}">
        <p14:creationId xmlns:p14="http://schemas.microsoft.com/office/powerpoint/2010/main" val="1262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12" y="165506"/>
            <a:ext cx="5642709" cy="64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24" y="236511"/>
            <a:ext cx="4962768" cy="63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400" dirty="0" smtClean="0">
                <a:solidFill>
                  <a:schemeClr val="tx1"/>
                </a:solidFill>
              </a:rPr>
              <a:t>Sisältö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57892"/>
            <a:ext cx="10353762" cy="3833308"/>
          </a:xfrm>
        </p:spPr>
        <p:txBody>
          <a:bodyPr>
            <a:normAutofit fontScale="70000" lnSpcReduction="20000"/>
          </a:bodyPr>
          <a:lstStyle/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Projektiorganisaatio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Projektin läpivienti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Taustaa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Sovelluksen vaatimukset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Työkalut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Suunnitelma ja toteutus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Sovelluksen </a:t>
            </a:r>
            <a:r>
              <a:rPr lang="fi-FI" sz="2800" dirty="0" smtClean="0">
                <a:solidFill>
                  <a:schemeClr val="tx1"/>
                </a:solidFill>
              </a:rPr>
              <a:t>rakenne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Tulostiedosto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Käyttöliittymä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5075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Yhteenveto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11754"/>
            <a:ext cx="10353762" cy="357944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fi-FI" sz="2800" dirty="0" smtClean="0">
                <a:solidFill>
                  <a:schemeClr val="tx1"/>
                </a:solidFill>
              </a:rPr>
              <a:t>Kehitetään </a:t>
            </a:r>
            <a:r>
              <a:rPr lang="fi-FI" sz="2800" dirty="0" err="1" smtClean="0">
                <a:solidFill>
                  <a:schemeClr val="tx1"/>
                </a:solidFill>
              </a:rPr>
              <a:t>Syncster</a:t>
            </a:r>
            <a:r>
              <a:rPr lang="fi-FI" sz="2800" dirty="0" smtClean="0">
                <a:solidFill>
                  <a:schemeClr val="tx1"/>
                </a:solidFill>
              </a:rPr>
              <a:t>-sovellus</a:t>
            </a:r>
            <a:endParaRPr lang="fi-FI" sz="2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/>
                </a:solidFill>
              </a:rPr>
              <a:t>Käyttöliittymä, </a:t>
            </a:r>
            <a:r>
              <a:rPr lang="fi-FI" sz="2000" dirty="0" smtClean="0">
                <a:solidFill>
                  <a:schemeClr val="tx1"/>
                </a:solidFill>
              </a:rPr>
              <a:t>manageri </a:t>
            </a:r>
            <a:r>
              <a:rPr lang="fi-FI" sz="2000" dirty="0">
                <a:solidFill>
                  <a:schemeClr val="tx1"/>
                </a:solidFill>
              </a:rPr>
              <a:t>ja </a:t>
            </a:r>
            <a:r>
              <a:rPr lang="fi-FI" sz="2000" dirty="0">
                <a:solidFill>
                  <a:schemeClr val="tx1"/>
                </a:solidFill>
              </a:rPr>
              <a:t>l</a:t>
            </a:r>
            <a:r>
              <a:rPr lang="fi-FI" sz="2000" dirty="0" smtClean="0">
                <a:solidFill>
                  <a:schemeClr val="tx1"/>
                </a:solidFill>
              </a:rPr>
              <a:t>aitemoduulit</a:t>
            </a:r>
            <a:endParaRPr lang="fi-FI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2000" dirty="0">
              <a:solidFill>
                <a:schemeClr val="tx1"/>
              </a:solidFill>
            </a:endParaRPr>
          </a:p>
          <a:p>
            <a:pPr lvl="1">
              <a:spcBef>
                <a:spcPts val="48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/>
                </a:solidFill>
              </a:rPr>
              <a:t>Android-sovellus syötetietojen keräämiseen</a:t>
            </a:r>
          </a:p>
          <a:p>
            <a:pPr lvl="1">
              <a:spcAft>
                <a:spcPts val="0"/>
              </a:spcAft>
            </a:pPr>
            <a:endParaRPr lang="fi-FI" sz="2000" dirty="0" smtClean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fi-FI" sz="2000" dirty="0" smtClean="0">
                <a:solidFill>
                  <a:schemeClr val="tx1"/>
                </a:solidFill>
              </a:rPr>
              <a:t>Datan synkronointi eri laitteilta</a:t>
            </a:r>
          </a:p>
          <a:p>
            <a:pPr lvl="1"/>
            <a:endParaRPr lang="fi-FI" sz="20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fi-FI" sz="2000" dirty="0" smtClean="0">
                <a:solidFill>
                  <a:schemeClr val="tx1"/>
                </a:solidFill>
              </a:rPr>
              <a:t>Ajosimulaatiolaboratorion käyttöön</a:t>
            </a:r>
          </a:p>
          <a:p>
            <a:pPr lvl="1">
              <a:spcBef>
                <a:spcPts val="0"/>
              </a:spcBef>
            </a:pP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342021"/>
          </a:xfrm>
        </p:spPr>
        <p:txBody>
          <a:bodyPr>
            <a:normAutofit/>
          </a:bodyPr>
          <a:lstStyle/>
          <a:p>
            <a:r>
              <a:rPr lang="fi-FI" sz="6600" dirty="0" smtClean="0">
                <a:solidFill>
                  <a:schemeClr val="tx1"/>
                </a:solidFill>
              </a:rPr>
              <a:t>Kiitos!</a:t>
            </a:r>
            <a:endParaRPr lang="fi-FI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Projektiorganisaatio (1/2)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Projektiryhmä: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Mari Kasanen, varapäällikkö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Leevi Liimatainen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Marina Mustonen, projektipäällikkö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Juhani Sundell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Arttu Ylä-Sahra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Tilaaja: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Jyväskylän yliopiston informaatioteknologian tiedekunnan kognitiotieteen ajosimulaatiolaboratorio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Tuomo Kujala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Hilkka Grahn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Projektiorganisaatio (2/2)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1732449"/>
            <a:ext cx="6229467" cy="405875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Ohjaajat: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Jonne Itkonen, vastaava ja tekninen ohjaaja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Jukka-Pekka Santanen, toinen ohjaaja</a:t>
            </a:r>
          </a:p>
          <a:p>
            <a:endParaRPr lang="fi-FI" sz="2400" dirty="0" smtClean="0">
              <a:solidFill>
                <a:schemeClr val="tx1"/>
              </a:solidFill>
            </a:endParaRPr>
          </a:p>
          <a:p>
            <a:endParaRPr lang="fi-FI" sz="24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Opettajat: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Hanna Kivimäki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Kati Rantala-Lehtola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4367606"/>
            <a:ext cx="5064665" cy="18288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Sidosryhmät</a:t>
            </a:r>
            <a:r>
              <a:rPr lang="fi-FI" sz="2800" b="1" dirty="0">
                <a:solidFill>
                  <a:schemeClr val="tx1"/>
                </a:solidFill>
              </a:rPr>
              <a:t>:</a:t>
            </a:r>
          </a:p>
          <a:p>
            <a:r>
              <a:rPr lang="fi-FI" sz="2400" dirty="0">
                <a:solidFill>
                  <a:schemeClr val="tx1"/>
                </a:solidFill>
              </a:rPr>
              <a:t>Jyväskylän yliopiston </a:t>
            </a:r>
            <a:r>
              <a:rPr lang="fi-FI" sz="2400" dirty="0" smtClean="0">
                <a:solidFill>
                  <a:schemeClr val="tx1"/>
                </a:solidFill>
              </a:rPr>
              <a:t>Digipalvelut</a:t>
            </a:r>
            <a:endParaRPr lang="fi-FI" sz="2400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353675" cy="969963"/>
          </a:xfrm>
        </p:spPr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Projektin läpivienti</a:t>
            </a:r>
            <a:endParaRPr lang="fi-FI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5020138"/>
              </p:ext>
            </p:extLst>
          </p:nvPr>
        </p:nvGraphicFramePr>
        <p:xfrm>
          <a:off x="1923739" y="3109159"/>
          <a:ext cx="8333873" cy="131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31562" y="2715436"/>
            <a:ext cx="1556082" cy="2069432"/>
          </a:xfrm>
          <a:prstGeom prst="roundRect">
            <a:avLst/>
          </a:prstGeom>
          <a:solidFill>
            <a:srgbClr val="E3FF6F"/>
          </a:solidFill>
          <a:ln w="12700" cap="flat" cmpd="sng" algn="ctr">
            <a:solidFill>
              <a:srgbClr val="B6EC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Taustatyötä, vaatimus-määrittelyn aloittaminen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36822" y="2715436"/>
            <a:ext cx="2504740" cy="2069432"/>
          </a:xfrm>
          <a:prstGeom prst="roundRect">
            <a:avLst/>
          </a:prstGeom>
          <a:solidFill>
            <a:srgbClr val="004C00"/>
          </a:solidFill>
          <a:ln w="12700" cap="flat" cmpd="sng" algn="ctr">
            <a:solidFill>
              <a:srgbClr val="00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Hiomista, viimeistelyä, tulosten luovuttaminen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650" y="5674458"/>
            <a:ext cx="462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/>
              </a:rPr>
              <a:t>Sovellettu spiraalimalli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/>
              </a:rPr>
              <a:t>Vaihtoehdot, riskit, kehittely, tarkastelu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/>
              </a:rPr>
              <a:t>1350 työtuntia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1561" y="2205893"/>
            <a:ext cx="11594716" cy="13676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1561" y="1652844"/>
            <a:ext cx="100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Projekti alkoi 29.1.</a:t>
            </a:r>
            <a:endParaRPr lang="fi-FI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45224" y="1682673"/>
            <a:ext cx="1181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Projekti päättyy 31.5.</a:t>
            </a:r>
            <a:endParaRPr lang="fi-FI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2120170" y="3859636"/>
            <a:ext cx="1582451" cy="415448"/>
          </a:xfrm>
          <a:prstGeom prst="roundRect">
            <a:avLst/>
          </a:prstGeom>
          <a:solidFill>
            <a:srgbClr val="E6E9C9"/>
          </a:solidFill>
          <a:ln>
            <a:solidFill>
              <a:srgbClr val="68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Prototyyppejä</a:t>
            </a:r>
            <a:endParaRPr lang="fi-FI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2677" y="3938954"/>
            <a:ext cx="117231" cy="226646"/>
          </a:xfrm>
          <a:prstGeom prst="rect">
            <a:avLst/>
          </a:prstGeom>
          <a:solidFill>
            <a:srgbClr val="E6E9C9"/>
          </a:solidFill>
          <a:ln>
            <a:solidFill>
              <a:srgbClr val="E6E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299569" y="3938954"/>
            <a:ext cx="148493" cy="226646"/>
          </a:xfrm>
          <a:prstGeom prst="rect">
            <a:avLst/>
          </a:prstGeom>
          <a:solidFill>
            <a:srgbClr val="E6E9C9"/>
          </a:solidFill>
          <a:ln>
            <a:solidFill>
              <a:srgbClr val="E6E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0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Taustaa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878" y="1732449"/>
            <a:ext cx="4697046" cy="4491888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Ajolaboratorio:</a:t>
            </a:r>
          </a:p>
          <a:p>
            <a:pPr lvl="1"/>
            <a:r>
              <a:rPr lang="fi-FI" sz="2200" dirty="0">
                <a:solidFill>
                  <a:schemeClr val="tx1"/>
                </a:solidFill>
              </a:rPr>
              <a:t>K</a:t>
            </a:r>
            <a:r>
              <a:rPr lang="fi-FI" sz="2200" dirty="0" smtClean="0">
                <a:solidFill>
                  <a:schemeClr val="tx1"/>
                </a:solidFill>
              </a:rPr>
              <a:t>ehitetään testausmenetelmiä teollisuuden ajoneuvokäyttöliittymiä varten.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Perustutkimusta kuljettajien tarkkaavaisuudesta, havainnoinnista ja liikennekäyttäytymisestä.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 smtClean="0">
                <a:solidFill>
                  <a:schemeClr val="tx1"/>
                </a:solidFill>
              </a:rPr>
              <a:t>Dataa </a:t>
            </a:r>
            <a:r>
              <a:rPr lang="fi-FI" sz="2400" dirty="0" smtClean="0">
                <a:solidFill>
                  <a:schemeClr val="tx1"/>
                </a:solidFill>
              </a:rPr>
              <a:t>kerätään useista </a:t>
            </a:r>
            <a:r>
              <a:rPr lang="fi-FI" sz="2400" dirty="0" smtClean="0">
                <a:solidFill>
                  <a:schemeClr val="tx1"/>
                </a:solidFill>
              </a:rPr>
              <a:t>laitteista</a:t>
            </a:r>
          </a:p>
          <a:p>
            <a:pPr lvl="1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57627" y="2055381"/>
            <a:ext cx="6488621" cy="3649849"/>
          </a:xfrm>
          <a:ln w="38100">
            <a:solidFill>
              <a:schemeClr val="bg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23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7"/>
            <a:ext cx="8872414" cy="1828813"/>
          </a:xfrm>
        </p:spPr>
        <p:txBody>
          <a:bodyPr>
            <a:normAutofit/>
          </a:bodyPr>
          <a:lstStyle/>
          <a:p>
            <a:r>
              <a:rPr lang="fi-FI" sz="5400" dirty="0" err="1" smtClean="0">
                <a:solidFill>
                  <a:schemeClr val="tx1"/>
                </a:solidFill>
              </a:rPr>
              <a:t>Syncster</a:t>
            </a:r>
            <a:endParaRPr lang="fi-FI" sz="5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96" y="2433688"/>
            <a:ext cx="1344250" cy="13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Sovelluksen vaatimukset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 smtClean="0">
                <a:solidFill>
                  <a:schemeClr val="tx1"/>
                </a:solidFill>
              </a:rPr>
              <a:t>Datan synkronointi</a:t>
            </a:r>
          </a:p>
          <a:p>
            <a:r>
              <a:rPr lang="fi-FI" sz="2600" dirty="0" smtClean="0">
                <a:solidFill>
                  <a:schemeClr val="tx1"/>
                </a:solidFill>
              </a:rPr>
              <a:t>Tehtävän data yhteen tiedostoon</a:t>
            </a:r>
          </a:p>
          <a:p>
            <a:r>
              <a:rPr lang="fi-FI" sz="2600" dirty="0" smtClean="0">
                <a:solidFill>
                  <a:schemeClr val="tx1"/>
                </a:solidFill>
              </a:rPr>
              <a:t>Eri laiteyhdistelmät</a:t>
            </a:r>
          </a:p>
          <a:p>
            <a:r>
              <a:rPr lang="fi-FI" sz="2600" dirty="0" smtClean="0">
                <a:solidFill>
                  <a:schemeClr val="tx1"/>
                </a:solidFill>
              </a:rPr>
              <a:t>Mittaustulosten valikointi</a:t>
            </a:r>
          </a:p>
          <a:p>
            <a:r>
              <a:rPr lang="fi-FI" sz="2600" dirty="0">
                <a:solidFill>
                  <a:schemeClr val="tx1"/>
                </a:solidFill>
              </a:rPr>
              <a:t>Helppokäyttöinen käyttöliittymä</a:t>
            </a:r>
          </a:p>
          <a:p>
            <a:r>
              <a:rPr lang="fi-FI" sz="2600" dirty="0" smtClean="0">
                <a:solidFill>
                  <a:schemeClr val="tx1"/>
                </a:solidFill>
              </a:rPr>
              <a:t>Jatkokehitys</a:t>
            </a:r>
            <a:endParaRPr lang="fi-FI" dirty="0" smtClean="0">
              <a:solidFill>
                <a:schemeClr val="tx1"/>
              </a:solidFill>
            </a:endParaRPr>
          </a:p>
          <a:p>
            <a:pPr lvl="1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697855" y="3118726"/>
            <a:ext cx="2903563" cy="2585306"/>
          </a:xfrm>
          <a:prstGeom prst="ellipse">
            <a:avLst/>
          </a:prstGeom>
          <a:solidFill>
            <a:schemeClr val="tx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46" y="3396600"/>
            <a:ext cx="2029558" cy="20295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48800" y="5259754"/>
            <a:ext cx="1062892" cy="1078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Työkalut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Ohjelmointikielenä C#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Visual Studio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WPF käyttöliittymän kehittämiseen</a:t>
            </a:r>
          </a:p>
          <a:p>
            <a:pPr lvl="1"/>
            <a:r>
              <a:rPr lang="fi-FI" sz="2400" dirty="0" err="1" smtClean="0">
                <a:solidFill>
                  <a:schemeClr val="tx1"/>
                </a:solidFill>
              </a:rPr>
              <a:t>Xamarin</a:t>
            </a:r>
            <a:r>
              <a:rPr lang="fi-FI" sz="2400" dirty="0" smtClean="0">
                <a:solidFill>
                  <a:schemeClr val="tx1"/>
                </a:solidFill>
              </a:rPr>
              <a:t> Android-sovelluksen kehittämiseen</a:t>
            </a:r>
          </a:p>
          <a:p>
            <a:r>
              <a:rPr lang="fi-FI" sz="2600" dirty="0" err="1" smtClean="0">
                <a:solidFill>
                  <a:schemeClr val="tx1"/>
                </a:solidFill>
              </a:rPr>
              <a:t>Lua-skripti</a:t>
            </a:r>
            <a:r>
              <a:rPr lang="fi-FI" sz="2600" dirty="0" smtClean="0">
                <a:solidFill>
                  <a:schemeClr val="tx1"/>
                </a:solidFill>
              </a:rPr>
              <a:t> ajosimulaattoridatalle</a:t>
            </a:r>
            <a:endParaRPr lang="fi-FI" sz="2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86" y="2760990"/>
            <a:ext cx="1678080" cy="1732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42" y="5008959"/>
            <a:ext cx="1756200" cy="1564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32" y="4563778"/>
            <a:ext cx="4692345" cy="1876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0" y="1438689"/>
            <a:ext cx="1666165" cy="16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699</TotalTime>
  <Words>328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Calisto MT</vt:lpstr>
      <vt:lpstr>Trebuchet MS</vt:lpstr>
      <vt:lpstr>Wingdings</vt:lpstr>
      <vt:lpstr>Wingdings 2</vt:lpstr>
      <vt:lpstr>Slate</vt:lpstr>
      <vt:lpstr>PELTIHAMSTERI</vt:lpstr>
      <vt:lpstr>Sisältö</vt:lpstr>
      <vt:lpstr>Projektiorganisaatio (1/2)</vt:lpstr>
      <vt:lpstr>Projektiorganisaatio (2/2)</vt:lpstr>
      <vt:lpstr>Projektin läpivienti</vt:lpstr>
      <vt:lpstr>Taustaa</vt:lpstr>
      <vt:lpstr>Syncster</vt:lpstr>
      <vt:lpstr>Sovelluksen vaatimukset</vt:lpstr>
      <vt:lpstr>Työkalut</vt:lpstr>
      <vt:lpstr>Suunnitelma ja toteutus</vt:lpstr>
      <vt:lpstr>PowerPoint Presentation</vt:lpstr>
      <vt:lpstr>Sovelluksen rakenne</vt:lpstr>
      <vt:lpstr>Tulostiedosto</vt:lpstr>
      <vt:lpstr>PowerPoint Presentation</vt:lpstr>
      <vt:lpstr>Käyttöliittymä</vt:lpstr>
      <vt:lpstr>PowerPoint Presentation</vt:lpstr>
      <vt:lpstr>PowerPoint Presentation</vt:lpstr>
      <vt:lpstr>PowerPoint Presentation</vt:lpstr>
      <vt:lpstr>PowerPoint Presentation</vt:lpstr>
      <vt:lpstr>Yhteenveto</vt:lpstr>
      <vt:lpstr>Kiitos!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PELTIHAMSTERI</dc:title>
  <dc:creator>Mustonen, Marina</dc:creator>
  <cp:lastModifiedBy>Mustonen, Marina</cp:lastModifiedBy>
  <cp:revision>76</cp:revision>
  <dcterms:created xsi:type="dcterms:W3CDTF">2019-03-25T12:28:52Z</dcterms:created>
  <dcterms:modified xsi:type="dcterms:W3CDTF">2019-05-02T10:41:43Z</dcterms:modified>
</cp:coreProperties>
</file>