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BE7A232-3F00-4ABB-BC67-4125D999A464}">
  <a:tblStyle styleId="{0BE7A232-3F00-4ABB-BC67-4125D999A464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10.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19.5.2015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Skaalautuva UI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Luennon päättäminen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Tilastot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Järjestelmätestaus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Virheiden korjausta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Lähdekoodin viimeistely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Projektin päättäminen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533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074" y="301980"/>
            <a:ext cx="6517324" cy="473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1900" y="0"/>
            <a:ext cx="52002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34675" y="59500"/>
            <a:ext cx="8198400" cy="63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Jäljellä olevat tunnit (270 / 10op)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462850" y="65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{0BE7A232-3F00-4ABB-BC67-4125D999A464}</a:tableStyleId>
              </a:tblPr>
              <a:tblGrid>
                <a:gridCol w="2144350"/>
                <a:gridCol w="1327750"/>
                <a:gridCol w="862875"/>
                <a:gridCol w="958625"/>
                <a:gridCol w="958625"/>
                <a:gridCol w="9867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Matias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Bek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Juhani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Minna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Hannu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Tunteja tähän mennessä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225:00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237:50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223:29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256:15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256:15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Tunteja jäljellä viikon 21 alussa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45:00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32:10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46:31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13:45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13:45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Tämä palaveri (2,5h)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42:30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29:40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44:01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11:15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11:15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Projektiraportti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32:30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27:40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20:01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09:15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09:15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Väliesittely (2,5)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25:10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17:31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06:45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06:45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Sovellusraportti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15:10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7:31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00:00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Testaus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15:10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7:31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00:00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Lähdekoodin viim.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2:31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-05:00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-05:00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Tulosten luovutus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-05:00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-05:00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