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u="sng"/>
              <a:t>TILAKATSAUS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/>
              <a:t>Timppa-projekti</a:t>
            </a:r>
          </a:p>
          <a:p>
            <a:pPr rtl="0" algn="l">
              <a:spcBef>
                <a:spcPts val="0"/>
              </a:spcBef>
              <a:buNone/>
            </a:pPr>
            <a:r>
              <a:rPr lang="en"/>
              <a:t>2. palaveri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12.2.2015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Tehdyt toimenpiteet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Luotu trelloon tiimille “backlog”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Projektisuunnitelman kirjoitus aloitettu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Tarvittavat ohjelmistot asennettu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Tim repo kloonattu tiimin omaan repoon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Koodiin tutustuminen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Seuraavat toimenpiteet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Projektisuunnitelman kirjoittaminen jatkuu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Vaatimusmäärittelyn kirjoitus aloitetaan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Jatketaan koodiin tutustumista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vaiheittain, viikot 1-2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" y="1200155"/>
            <a:ext cx="5129162" cy="3725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viikoittain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178288"/>
            <a:ext cx="4867050" cy="3535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