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3.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19.2.2015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Käyttöliittymän hahmotelma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 hyvällä mallilla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Vaatimusmäärittely aloitettu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Osittain käännetty TIM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Projektisuunnitelman kirjoitus jatkuu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Vaatimusmäärittelyn kirjoitus jatkuu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TIM:n kääntäminen jatkuu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Poissaolo sairauden takia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Red Hat Linux koneisiin asennettu Windows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Ongelmia TIM:n kääntämisen kanssa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5-8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989249"/>
            <a:ext cx="5385175" cy="351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63375"/>
            <a:ext cx="5922649" cy="386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