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 u="sng"/>
              <a:t>TILAKATSAUS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l">
              <a:spcBef>
                <a:spcPts val="0"/>
              </a:spcBef>
              <a:buNone/>
            </a:pPr>
            <a:r>
              <a:rPr lang="en"/>
              <a:t>Timppa-projekti</a:t>
            </a:r>
          </a:p>
          <a:p>
            <a:pPr rtl="0" algn="l">
              <a:spcBef>
                <a:spcPts val="0"/>
              </a:spcBef>
              <a:buNone/>
            </a:pPr>
            <a:r>
              <a:rPr lang="en"/>
              <a:t>4. palaveri</a:t>
            </a:r>
          </a:p>
          <a:p>
            <a:pPr algn="l">
              <a:spcBef>
                <a:spcPts val="0"/>
              </a:spcBef>
              <a:buNone/>
            </a:pPr>
            <a:r>
              <a:rPr lang="en"/>
              <a:t>26.2.2015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Tehdyt toimenpiteet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Tim asennettu timppa koneelle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Tutustuttu long polling kirjastoihin (gevent- socketio, tornado ym.)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Koodaus aloitettu.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Vaatimusmäärittelyä tarkennettu.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Tutustuttu Tirrosen luentosovellukseen.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Seuraavat toimenpiteet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Eri dokumenttien kirjoitus jatkuu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Eri long pollaus kirjastojen kokeilu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Uuden kysymyksen luonti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Parempi ajankäytön dokumentointi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Kohdattuja ongelmia	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TIM:n kääntäminen omilla koneilla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Ajankäyttö vaiheittain, viikot 5-8</a:t>
            </a:r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063375"/>
            <a:ext cx="6674924" cy="408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Ajankäyttö viikoittain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199" y="1003025"/>
            <a:ext cx="6573426" cy="408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