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u="sng"/>
              <a:t>TILAKATSAUS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lang="en"/>
              <a:t>Timppa-projekti</a:t>
            </a:r>
          </a:p>
          <a:p>
            <a:pPr rtl="0" algn="l">
              <a:spcBef>
                <a:spcPts val="0"/>
              </a:spcBef>
              <a:buNone/>
            </a:pPr>
            <a:r>
              <a:rPr lang="en"/>
              <a:t>5. palaveri</a:t>
            </a:r>
          </a:p>
          <a:p>
            <a:pPr algn="l">
              <a:spcBef>
                <a:spcPts val="0"/>
              </a:spcBef>
              <a:buNone/>
            </a:pPr>
            <a:r>
              <a:rPr lang="en"/>
              <a:t>12.3.2015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Tehdyt toimenpiteet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Koodaus aloitettu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Sopimukset allekirjoitettu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Aloitettu tutustumaan erinäisiin kirjastoihin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Ajankäyttötaulukko toimii 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Projektisuunnitelma melkein valmis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Seuraavat toimenpiteet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Koodausta jatketaan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Kirjastoiden kokeilua ja tutustumista jatketaan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Käyttöliittymän suunnittelu jatkuu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Kohdattuja ongelmia	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Ongelmia kirjastojen kanssa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Ajankäyttö vaiheittain, viikot 5-11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4150" y="1168900"/>
            <a:ext cx="7831874" cy="387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Ajankäyttö viikoittain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4650" y="1117725"/>
            <a:ext cx="6282499" cy="3830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