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u="sng"/>
              <a:t>TILAKATSAUS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en"/>
              <a:t>Timppa-projekti</a:t>
            </a:r>
          </a:p>
          <a:p>
            <a:pPr rtl="0" algn="l">
              <a:spcBef>
                <a:spcPts val="0"/>
              </a:spcBef>
              <a:buNone/>
            </a:pPr>
            <a:r>
              <a:rPr lang="en"/>
              <a:t>6. palaveri</a:t>
            </a:r>
          </a:p>
          <a:p>
            <a:pPr algn="l">
              <a:spcBef>
                <a:spcPts val="0"/>
              </a:spcBef>
              <a:buNone/>
            </a:pPr>
            <a:r>
              <a:rPr lang="en"/>
              <a:t>26.3.2015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Tehdyt toimenpiteet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Toimitettu projektisuunnitelman 0.2.0 versio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Ensimmäinen versio kysymyksen luomisesta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Ensimmäinen versio luentoseinästä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Käyttöliittymä hahmotelmat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Seuraavat toimenpiteet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Luennon aloitus ja käynnistäminen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Kysymyksen tallentaminen (json tai yaml)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Kysymyksen näyttäminen.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Kysymykseen vastaaminen.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Kohdattuja ongelmia	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Timppa koneen virheet.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5332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Ajankäyttö vaiheittain, viikot 5-13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7651" y="1066749"/>
            <a:ext cx="5571349" cy="404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Ajankäyttö viikoittain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4647" y="1063375"/>
            <a:ext cx="5273900" cy="383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