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algn="l">
              <a:spcBef>
                <a:spcPts val="0"/>
              </a:spcBef>
              <a:buNone/>
            </a:pPr>
            <a:r>
              <a:rPr lang="en" u="sng"/>
              <a:t>TILAKATSAUS</a:t>
            </a:r>
          </a:p>
        </p:txBody>
      </p:sp>
      <p:sp>
        <p:nvSpPr>
          <p:cNvPr id="31" name="Shape 31"/>
          <p:cNvSpPr txBox="1"/>
          <p:nvPr>
            <p:ph idx="1" type="subTitle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 algn="l">
              <a:spcBef>
                <a:spcPts val="0"/>
              </a:spcBef>
              <a:buNone/>
            </a:pPr>
            <a:r>
              <a:rPr lang="en"/>
              <a:t>Timppa-projekti</a:t>
            </a:r>
          </a:p>
          <a:p>
            <a:pPr rtl="0" algn="l">
              <a:spcBef>
                <a:spcPts val="0"/>
              </a:spcBef>
              <a:buNone/>
            </a:pPr>
            <a:r>
              <a:rPr lang="en"/>
              <a:t>8. palaveri</a:t>
            </a:r>
          </a:p>
          <a:p>
            <a:pPr algn="l">
              <a:spcBef>
                <a:spcPts val="0"/>
              </a:spcBef>
              <a:buNone/>
            </a:pPr>
            <a:r>
              <a:rPr lang="en"/>
              <a:t>23.4.2015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Tehdyt toimenpiteet</a:t>
            </a:r>
          </a:p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Luennon aloitus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Luennolla kysymyksen kysyminen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Projektisuunnitelma 1.0.0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Testaussuunnitelma aloitettu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Seuraavat toimenpiteet</a:t>
            </a:r>
          </a:p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Kysymykseen vastaaminen.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Vastausten jakaumat.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Järjestelmätestaus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Kohdattuja ongelmia	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Css vie aikaa. 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Timppa-beta koneen pystytyksessä ongelmia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457200" y="25332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Ajankäyttö vaiheittain, viikot 5-17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7651" y="1063384"/>
            <a:ext cx="5571349" cy="40468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Ajankäyttö viikoittain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4647" y="1063376"/>
            <a:ext cx="5273900" cy="3830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