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u="sng"/>
              <a:t>TILAKATSAUS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lang="en"/>
              <a:t>Timppa-projekti</a:t>
            </a:r>
          </a:p>
          <a:p>
            <a:pPr rtl="0" algn="l">
              <a:spcBef>
                <a:spcPts val="0"/>
              </a:spcBef>
              <a:buNone/>
            </a:pPr>
            <a:r>
              <a:rPr lang="en"/>
              <a:t>9. palaveri</a:t>
            </a:r>
          </a:p>
          <a:p>
            <a:pPr algn="l">
              <a:spcBef>
                <a:spcPts val="0"/>
              </a:spcBef>
              <a:buNone/>
            </a:pPr>
            <a:r>
              <a:rPr lang="en"/>
              <a:t>7.5.2015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Tehdyt toimenpiteet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Vaihtoehtoinen long-poll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Kysymykseen vastaaminen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Sovellusraportin kirjoitus aloitettu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Projektiraportin kirjoitus aloitettu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Seuraavat toimenpiteet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Kohdattuja ongelmia	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5332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074" y="140825"/>
            <a:ext cx="6517324" cy="5056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8469" y="1036550"/>
            <a:ext cx="6952859" cy="242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0137" y="71437"/>
            <a:ext cx="6943725" cy="500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0137" y="304800"/>
            <a:ext cx="6943725" cy="453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