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T Sans Narrow"/>
      <p:regular r:id="rId23"/>
      <p:bold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TSansNarrow-bold.fntdata"/><Relationship Id="rId23" Type="http://schemas.openxmlformats.org/officeDocument/2006/relationships/font" Target="fonts/PTSansNarr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1601b8b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1601b8b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6a61031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6a61031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d7d05cce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d7d05cce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Vapaat kädet valita kehitystyökalut, sekä sovelluksessa käytetyt ohjelmointikielet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C# kokemusta löytyi eniten ryhmästä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Kirjastot ja kehitysympäristöt tulivat kielen mukana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.NET on hyvin yleiskäyttöinen ohjelmistokehys, joka tarjoaa esim. yksikkötesteihin käytettävän pohjan MStest, LINQ syntaksin, joka tarjoaa </a:t>
            </a:r>
            <a:r>
              <a:rPr lang="en-GB">
                <a:solidFill>
                  <a:schemeClr val="dk1"/>
                </a:solidFill>
              </a:rPr>
              <a:t>tietokantojen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Tyylisiä kyselyominaisuuksia</a:t>
            </a:r>
            <a:r>
              <a:rPr lang="en-GB"/>
              <a:t> tietorakenteisiin ja JSON serialisoinnin ja deserialisoinnin, jota käytetään projektin tallentamiseen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Projektin alussa mietittiin myös OpenCVSharp käyttöä kuvien lukemiseen.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OpenGL mietittiin kolmiulotteisen tilakartan tekemiseen, mutta kyseinen ominaisuus on toistaiseksi jätetty projektin ulkopuolelle.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XUnitTest käyttöä myös mietittiin, mutta koettiin tarpeettomaksi, koska .NET tarjosi yksikkötesteihin käytettävän pohjan.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Magick.NET tarjoaa laajasti toimintoja kuvien lukemiseen, käsittelyyn ja kirjoittamiseen liittyen. Peruskirjaston kuvien käsittely ei riitä tässä projektissa.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7d05cce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7d05cce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Tomografia data on kolmiulotteista pistemäistä intensiteettidataa. Eli käytännössä vokselidataa.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Tomografia datan esittäminen toteutetaan niin, että näytetään 3D pistedatasta pääakselien suuntaisia siivuja käyttäjän valitsemalta syvyydeltä.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Toinen keskinäinen ominaisuus on että voimme määrittää alueita tomografia dataan. Sovellus näyttää nämä alueet näyttäessään kaksiulotteisia poikkileikkauksia tomografiadatasta.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Näihin alueisiin voidaan liittää dataa. Esimerkiksi mittaustuloksia tai muuta joka liittyy kyseiseen alueeseen.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Liitettyjä datoja voidaan avata näytettäväksi sovelluksessa, mutta niitä ei ole tarkoitus pystyä muokkaamaan, paitsi mahdollisesti tekstitiedostoa.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Sovellus voi näyttää liitetyt datat sovelluksessa listana, ja käyttäjä voi avata liitetyn datan näytettäväksi klikkaamalla tätä.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Tomografia näytteen tila, eli mitä dataa ollaan liitetty ja mihin, pystytään tallentamaan, jolloin käyttäjä voi ladata aiemmin tallentamansa näytteen myöhemmin.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124e68f1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124e68f1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124e68f1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124e68f1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124e68f1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124e68f1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57aca77f3_0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57aca77f3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3b57a25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3b57a25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d7d05cce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d7d05cce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Tilaajana toimii Jukka Kuva, joka on fyysikko GTK:lta.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Miettinen toimii tilaajaa edustavana välikätenä. Hän työskentelee JYU:n fysiikan laitoksella tutkijana, missä hän työskentelee kuvankäsittelyn ja röntgentomografian parissa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Juuso Tuononen toimii teknisenä ohjaajana. Hänellä on mm. Kokemusta tietokonegrafiikasta sekä matalan tason ohjelmoinnista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d7d05cce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d7d05cce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6bad418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6bad418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3ac33f1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3ac33f1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d7d05cce2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d7d05cce2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d7d05cce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d7d05cc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3b57a25a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3b57a25a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Väliesittely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Groundhog-projekti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2561700" y="3408375"/>
            <a:ext cx="40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7.5.2021</a:t>
            </a:r>
            <a:endParaRPr sz="1800"/>
          </a:p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Projektin läpivienti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Prosessimalli pohjautuu takautuvaan vesiputousmalliin.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Tehtävät on jaettu kehitysvaiheisiin: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1. määritellään sovelluksen vaatimukset,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2. suunnitellaan toteutusratkaisut,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3. toteutetaan eri tehtäväkokonaisuudet,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4. testataan toiminnallisesta näkökulmasta,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5. viimeistellään projektin kirjalliset tulokset.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Vastuualueet on jaettu tehtäväkokonaisuuksiin: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datan lukeminen tiedostoista,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datan näyttäminen käyttöliittymässä,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datan liittäminen käyttäjän toimesta.</a:t>
            </a:r>
            <a:endParaRPr/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Projektin riskien hallinta</a:t>
            </a:r>
            <a:endParaRPr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Projektin hallinta on riskien hallintaa.</a:t>
            </a: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689400" y="2098350"/>
            <a:ext cx="4152600" cy="47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Riskin kuvaus</a:t>
            </a:r>
            <a:endParaRPr/>
          </a:p>
        </p:txBody>
      </p:sp>
      <p:sp>
        <p:nvSpPr>
          <p:cNvPr id="147" name="Google Shape;147;p23"/>
          <p:cNvSpPr/>
          <p:nvPr/>
        </p:nvSpPr>
        <p:spPr>
          <a:xfrm>
            <a:off x="4949700" y="2098350"/>
            <a:ext cx="1698600" cy="47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Todennäköisyys</a:t>
            </a:r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6756000" y="2098350"/>
            <a:ext cx="1698600" cy="47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Vakavuus</a:t>
            </a:r>
            <a:endParaRPr/>
          </a:p>
        </p:txBody>
      </p:sp>
      <p:sp>
        <p:nvSpPr>
          <p:cNvPr id="149" name="Google Shape;149;p23"/>
          <p:cNvSpPr/>
          <p:nvPr/>
        </p:nvSpPr>
        <p:spPr>
          <a:xfrm>
            <a:off x="689400" y="2675425"/>
            <a:ext cx="4152600" cy="47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Resurssien rajallisuus</a:t>
            </a:r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689400" y="3148825"/>
            <a:ext cx="4152600" cy="47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Tilojen ja laitteiden puute</a:t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689400" y="3622225"/>
            <a:ext cx="4152600" cy="47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Ryhmän tietotaitojen puute</a:t>
            </a:r>
            <a:endParaRPr/>
          </a:p>
        </p:txBody>
      </p:sp>
      <p:sp>
        <p:nvSpPr>
          <p:cNvPr id="152" name="Google Shape;152;p23"/>
          <p:cNvSpPr/>
          <p:nvPr/>
        </p:nvSpPr>
        <p:spPr>
          <a:xfrm>
            <a:off x="689400" y="4095625"/>
            <a:ext cx="4152600" cy="47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Ryhmän jäsenten muut sitoumukset</a:t>
            </a:r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4949700" y="2680975"/>
            <a:ext cx="1698600" cy="473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Suuri</a:t>
            </a:r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4949700" y="3148825"/>
            <a:ext cx="1698600" cy="473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Suuri</a:t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4949700" y="3622225"/>
            <a:ext cx="1698600" cy="47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Pieni</a:t>
            </a:r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4949700" y="4095625"/>
            <a:ext cx="1698600" cy="47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Pieni</a:t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6756000" y="2691750"/>
            <a:ext cx="1698600" cy="473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Suuri</a:t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6756000" y="3165150"/>
            <a:ext cx="1698600" cy="473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Kohtalainen</a:t>
            </a: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6756000" y="3638550"/>
            <a:ext cx="1698600" cy="473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Kohtalainen</a:t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6756000" y="4084000"/>
            <a:ext cx="1698600" cy="473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Kohtalainen</a:t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51875" y="2691750"/>
            <a:ext cx="3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52000" y="3185425"/>
            <a:ext cx="3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252000" y="3658825"/>
            <a:ext cx="3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252000" y="4104275"/>
            <a:ext cx="3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Projektissa käytetyt teknologiat</a:t>
            </a:r>
            <a:endParaRPr/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Projektiryhmälle annettiin vapaus valita kehitystyökalut.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Projektinhallinta: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Trello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Microsoft Teams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Discord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Dokumentointi: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Overleaf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Google Docs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LibreOffice Writer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Kuvaajien laatiminen: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GIMP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diagrams.net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Versiohallinta: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GitLab</a:t>
            </a:r>
            <a:endParaRPr/>
          </a:p>
        </p:txBody>
      </p:sp>
      <p:sp>
        <p:nvSpPr>
          <p:cNvPr id="172" name="Google Shape;172;p24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Kehitysympäristö: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Visual Studio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Visual Studio Code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Ohjelmointikielet: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C#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.NET 5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Tiedoston luku: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Magick.NET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Käyttöliittymäkirjastot: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WPF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AvalonDock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Testauskehys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MSTest</a:t>
            </a:r>
            <a:endParaRPr/>
          </a:p>
        </p:txBody>
      </p:sp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Sovelluksen pääominaisuudet</a:t>
            </a:r>
            <a:endParaRPr/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Sovellus pystyy näyttämään yksittäisiä kaksiulotteisia poikkileikkauksia kolmiulotteisesta intensiteettidatasta, eli kolmiulotteisesta matriisidatasta.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Käyttäjä voi määritellä alueita yllämainitusta matriisidatasta, ja näihin alueisiin voidaan liittää tiedostoja.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Liitettäviä tiedostotyypit ovat: tekstitiedostot, kuvat ja taulukot.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Määriteltäviä alueita ovat: pisteet, tasot ja suorat.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Sovellus pystyy näyttämään kaikki matriisidataan liitetyt tiedostot.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Käyttäjä pystyy tallentamaan sovelluksen tilan.</a:t>
            </a:r>
            <a:endParaRPr strike="sngStrike"/>
          </a:p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Käyttöliittymä (1/2)</a:t>
            </a:r>
            <a:endParaRPr/>
          </a:p>
        </p:txBody>
      </p:sp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75" y="1305950"/>
            <a:ext cx="6553380" cy="368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250" y="1152413"/>
            <a:ext cx="219075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6235625" y="4030075"/>
            <a:ext cx="2142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Värikoodatut koordinaattiakselit liikkuvat sen mukaan, mitkä tasot on tarkastelua varten valittuna.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Käyttöliittymä (2/2)</a:t>
            </a:r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1738350" y="3012175"/>
            <a:ext cx="56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Itse toteutettu User Control tomografiakuvan tarkastelua varten. Tarkasteltavan kohdan kuvasta voi valita liukusäätimellä tai kirjoittamalla kohdan järjestysnumero manuaalisesti.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" y="1873075"/>
            <a:ext cx="77914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</a:t>
            </a:r>
            <a:r>
              <a:rPr lang="en-GB"/>
              <a:t>oteutusratkaisuja</a:t>
            </a:r>
            <a:endParaRPr/>
          </a:p>
        </p:txBody>
      </p:sp>
      <p:sp>
        <p:nvSpPr>
          <p:cNvPr id="203" name="Google Shape;203;p28"/>
          <p:cNvSpPr txBox="1"/>
          <p:nvPr>
            <p:ph idx="1" type="body"/>
          </p:nvPr>
        </p:nvSpPr>
        <p:spPr>
          <a:xfrm>
            <a:off x="311700" y="1266175"/>
            <a:ext cx="3999900" cy="17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-32417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3762"/>
              <a:t>Arkkitehtuuri:</a:t>
            </a:r>
            <a:endParaRPr sz="3762"/>
          </a:p>
          <a:p>
            <a:pPr indent="-32417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3762"/>
              <a:t>Sovellus</a:t>
            </a:r>
            <a:r>
              <a:rPr lang="en-GB" sz="3762"/>
              <a:t> toteutettu MVVM-arkkitehtuurilla (Model-View-ViewModel).</a:t>
            </a:r>
            <a:endParaRPr sz="3762"/>
          </a:p>
          <a:p>
            <a:pPr indent="-32417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3762"/>
              <a:t>Taustalla oleva Model toteutettu pääasiassa kerrosarkkitehtuurin mukaisesti.</a:t>
            </a:r>
            <a:endParaRPr/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575" y="1910800"/>
            <a:ext cx="3270525" cy="4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/>
          <p:nvPr/>
        </p:nvSpPr>
        <p:spPr>
          <a:xfrm>
            <a:off x="311700" y="2861400"/>
            <a:ext cx="7418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Muiden kuvakulmien tapauksessa tarkasteltavat kuvakulmat tallennetaan uusina kuvina kovalevylle väliaikaisesti.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Tällöin koko kuvan ei tarvitse olla ladattuna tietokoneen muistiin, tai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kuvan selailu ei ole kovin hidasta.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Muita kuvakulmia luodessa käyttäjä joutuu odottamaan, mutta tämän jälkeen eri kuvan kohtien selailu ei vie juurikaan aikaa.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Kiitos!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Kysyttävää?</a:t>
            </a:r>
            <a:endParaRPr/>
          </a:p>
        </p:txBody>
      </p:sp>
      <p:sp>
        <p:nvSpPr>
          <p:cNvPr id="212" name="Google Shape;21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Sisältö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Projektin taustat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Projektiorganisaatio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Taustat ja tarpeet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Tomografialaboratorio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Tilaajan luonnos ohjelmasta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Projektin läpivienti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Läpiviennin prosessi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Aikataulu ja seuranta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Riskien hallinta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606775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Sovelluksen toteutus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Projektissa käytetyt teknologiat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Sovelluksen pääominaisuudet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Käyttöliittymä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Toteutusratkaisuja</a:t>
            </a:r>
            <a:endParaRPr/>
          </a:p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Projektiorganisaatio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Projektiryhmä: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Iiro Iivanainen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Harri Linna, projektipäällikkö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Jere Pakkanen, varapäällikkö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Riikka Vilavaara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Ohjaajat: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Jukka-Pekka Santanen, vastaava ohjaaja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Juuso Tuononen, tekninen ohjaaja</a:t>
            </a:r>
            <a:endParaRPr/>
          </a:p>
        </p:txBody>
      </p:sp>
      <p:sp>
        <p:nvSpPr>
          <p:cNvPr id="84" name="Google Shape;84;p15"/>
          <p:cNvSpPr txBox="1"/>
          <p:nvPr>
            <p:ph idx="2" type="body"/>
          </p:nvPr>
        </p:nvSpPr>
        <p:spPr>
          <a:xfrm>
            <a:off x="4832400" y="1266175"/>
            <a:ext cx="3999900" cy="16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Tilaaja: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Jukka Kuva, Geologian tutkimuskeskus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Arttu Miettinen, Jyväskylän yliopisto</a:t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013" y="2989900"/>
            <a:ext cx="3374975" cy="842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Projektin taustat</a:t>
            </a:r>
            <a:r>
              <a:rPr lang="en-GB"/>
              <a:t> ja tarpeet (1/2)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Sovellusta kehitetään Geologian tutkimuskeskukselle (GTK).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Työ- ja elinkeinoministeriön alainen v</a:t>
            </a:r>
            <a:r>
              <a:rPr lang="en-GB" sz="1300"/>
              <a:t>altakunnallinen tutkimuskeskus.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Kartoittaa ja tutkii maaperää.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Tarjoaa erilaisia </a:t>
            </a:r>
            <a:r>
              <a:rPr lang="en-GB" sz="1300"/>
              <a:t>digitaalisia -,</a:t>
            </a:r>
            <a:r>
              <a:rPr lang="en-GB" sz="1300"/>
              <a:t> tutkimus- sekä asiantijapalveluita.</a:t>
            </a:r>
            <a:endParaRPr sz="13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Kehitettävän ohjelman tavoitteena on tarjota helppo tapa asettaa ja esittää tomografiakuvaan liitettyä tutkimusdataa.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GTK käyttää laitteista riippuen useita kuvaformaatteja ja 3D-kuvia </a:t>
            </a:r>
            <a:r>
              <a:rPr lang="en-GB" sz="1300"/>
              <a:t>käsitteleviä</a:t>
            </a:r>
            <a:r>
              <a:rPr lang="en-GB" sz="1300"/>
              <a:t> ohjelmistoja.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Olemassa olevat sovellukset eivät täysin vastaa GTK:n tarpeita.</a:t>
            </a:r>
            <a:endParaRPr sz="1300"/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Tomografialaboratorio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Tavoitteena usean mittalaitteen tuottaman tutkimusdatan yhdistäminen.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75" y="2007550"/>
            <a:ext cx="182880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9550" y="2459988"/>
            <a:ext cx="29527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5100" y="2048638"/>
            <a:ext cx="3497580" cy="205527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863" y="1236775"/>
            <a:ext cx="5344274" cy="34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2867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Tilaajan luonnos ohjelmasta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525" y="1152425"/>
            <a:ext cx="6882951" cy="38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Projektin taustat ja tarpeet</a:t>
            </a:r>
            <a:r>
              <a:rPr lang="en-GB"/>
              <a:t> (2/2)</a:t>
            </a:r>
            <a:endParaRPr/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Projekti alkoi 2.2.202</a:t>
            </a:r>
            <a:r>
              <a:rPr lang="en-GB"/>
              <a:t>1.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Palavereja tilaajan edustajien kanssa on ollut 1–2 viikon välein.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Projektiorganisaation tiedotus on hoidettu sähköpostitse ja palavereissa.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Projekti on toteutettu etätyönä</a:t>
            </a:r>
            <a:r>
              <a:rPr lang="en-GB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Projektiryhmä kokoontuu sisäiseen palaveriin kolmesti viikossa.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Viestintä on hoidettu Discord-kanavalla, johon kuuluu myös tekninen ohjaaja.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Tehtävienhallinta on hoidettu Trellossa.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Projekti päättyy 25.6.2021.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Projekti kestää 21 viikkoa ja käytetään korkeintaan 1600 tuntia.</a:t>
            </a:r>
            <a:endParaRPr/>
          </a:p>
        </p:txBody>
      </p:sp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Projektin aikataulu</a:t>
            </a:r>
            <a:endParaRPr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50%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Puolet resursseista käytetty helmi- ja huhtikuun aikana (3kk).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Toteuttaminen aloitettiin maaliskuun keskivaiheilla (1,5kk).</a:t>
            </a:r>
            <a:endParaRPr/>
          </a:p>
        </p:txBody>
      </p:sp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1"/>
                </a:solidFill>
              </a:rPr>
              <a:t>Projektin läpivienti</a:t>
            </a:r>
            <a:endParaRPr sz="3200">
              <a:solidFill>
                <a:schemeClr val="accent1"/>
              </a:solidFill>
            </a:endParaRPr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