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6" r:id="rId9"/>
    <p:sldId id="265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7181C-FEB5-4E82-BB01-04F770492331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75C18-4684-4ED1-86C3-F6D3B489F1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919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75C18-4684-4ED1-86C3-F6D3B489F10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409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38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949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14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200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686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103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9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462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72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4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3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94E7-00B6-44A0-B503-CF5DFA794CEF}" type="datetimeFigureOut">
              <a:rPr lang="fi-FI" smtClean="0"/>
              <a:t>24.4.2014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61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Tilakatsaus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>
                <a:solidFill>
                  <a:schemeClr val="tx1"/>
                </a:solidFill>
              </a:rPr>
              <a:t>Hälyri-projekti</a:t>
            </a:r>
            <a:endParaRPr lang="fi-FI" dirty="0" smtClean="0">
              <a:solidFill>
                <a:schemeClr val="tx1"/>
              </a:solidFill>
            </a:endParaRPr>
          </a:p>
          <a:p>
            <a:r>
              <a:rPr lang="fi-FI" dirty="0" smtClean="0">
                <a:solidFill>
                  <a:schemeClr val="tx1"/>
                </a:solidFill>
              </a:rPr>
              <a:t>7. Kokous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24.4.2014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on tehty?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Tutustuttu videokuvan lähettämiseen</a:t>
            </a:r>
          </a:p>
          <a:p>
            <a:r>
              <a:rPr lang="fi-FI" dirty="0" smtClean="0"/>
              <a:t>Videokuvan lähetyksen toteuttamista</a:t>
            </a:r>
          </a:p>
          <a:p>
            <a:r>
              <a:rPr lang="fi-FI" dirty="0" smtClean="0"/>
              <a:t>Käyttöliittymien toimintoja</a:t>
            </a:r>
          </a:p>
          <a:p>
            <a:r>
              <a:rPr lang="fi-FI" dirty="0" smtClean="0"/>
              <a:t>Käyttöliittymiä hiottu</a:t>
            </a:r>
          </a:p>
          <a:p>
            <a:r>
              <a:rPr lang="fi-FI" dirty="0" smtClean="0"/>
              <a:t>Viestien lähettäminen</a:t>
            </a:r>
          </a:p>
          <a:p>
            <a:r>
              <a:rPr lang="fi-FI" dirty="0" smtClean="0"/>
              <a:t>Paikkatiedon tarkennuksen pyytäminen</a:t>
            </a:r>
          </a:p>
          <a:p>
            <a:r>
              <a:rPr lang="fi-FI" dirty="0" smtClean="0"/>
              <a:t>Laadittu projektisuunnitelmaa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12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seuraavaksi?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Videon </a:t>
            </a:r>
            <a:r>
              <a:rPr lang="fi-FI" sz="2800" dirty="0" smtClean="0"/>
              <a:t>ja äänen lähettäminen </a:t>
            </a:r>
            <a:r>
              <a:rPr lang="fi-FI" sz="2800" dirty="0" smtClean="0"/>
              <a:t>hätäkeskussovelluksesta puhelimeen</a:t>
            </a:r>
          </a:p>
          <a:p>
            <a:r>
              <a:rPr lang="fi-FI" sz="2800" dirty="0" smtClean="0"/>
              <a:t>Lisättyjen toimintojen </a:t>
            </a:r>
            <a:r>
              <a:rPr lang="fi-FI" sz="2800" dirty="0" smtClean="0"/>
              <a:t>hiomista</a:t>
            </a:r>
          </a:p>
          <a:p>
            <a:r>
              <a:rPr lang="fi-FI" sz="2800" dirty="0" smtClean="0"/>
              <a:t>EKG- </a:t>
            </a:r>
            <a:r>
              <a:rPr lang="fi-FI" sz="2800" smtClean="0"/>
              <a:t>sinikäyrän lähetys</a:t>
            </a:r>
            <a:endParaRPr lang="fi-FI" sz="2800" dirty="0" smtClean="0"/>
          </a:p>
          <a:p>
            <a:endParaRPr lang="fi-FI" sz="2800" dirty="0" smtClean="0"/>
          </a:p>
          <a:p>
            <a:endParaRPr lang="fi-FI" sz="2800" dirty="0" smtClean="0"/>
          </a:p>
          <a:p>
            <a:endParaRPr lang="fi-FI" dirty="0" smtClean="0"/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23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viikoittain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5" y="1340768"/>
            <a:ext cx="89916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7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vaiheittain, viikot 4-17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412776"/>
            <a:ext cx="622935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31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vaiheittain, viikot 15-17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07204"/>
            <a:ext cx="592455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8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Ajankäyttö jäsenittäin</a:t>
            </a:r>
            <a:endParaRPr lang="fi-FI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947961"/>
              </p:ext>
            </p:extLst>
          </p:nvPr>
        </p:nvGraphicFramePr>
        <p:xfrm>
          <a:off x="683568" y="1340769"/>
          <a:ext cx="7704856" cy="4968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488"/>
                <a:gridCol w="1148970"/>
                <a:gridCol w="1148970"/>
                <a:gridCol w="1148970"/>
                <a:gridCol w="1148970"/>
                <a:gridCol w="1554488"/>
              </a:tblGrid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Vaihe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(All)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Tehtävä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(All)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Aika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Tekijä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Viikko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AS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IR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NM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VM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Grand Total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40:00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20:44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74:29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54:20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67:35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20:44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67:24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69:20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68:25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69:05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34:25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25:55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94:50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96:30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34:15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32:45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121:25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41:50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Grand Total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217:05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178:13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203:55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315:00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914:13</a:t>
                      </a:r>
                      <a:endParaRPr lang="fi-FI" sz="10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222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fi-FI" dirty="0" smtClean="0"/>
              <a:t>Projektin ajankäyttö 1/2</a:t>
            </a:r>
            <a:endParaRPr lang="fi-FI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377120"/>
              </p:ext>
            </p:extLst>
          </p:nvPr>
        </p:nvGraphicFramePr>
        <p:xfrm>
          <a:off x="323528" y="1124744"/>
          <a:ext cx="8640960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5022"/>
                <a:gridCol w="2404138"/>
                <a:gridCol w="888486"/>
                <a:gridCol w="888486"/>
                <a:gridCol w="888486"/>
                <a:gridCol w="888486"/>
                <a:gridCol w="1027856"/>
              </a:tblGrid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Vaihe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Tehtävä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AS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IR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NM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VM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Yhteensä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Esitutkimus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muut tehtävät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tutustuminen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16:59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36:40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56:24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Esitutkimus Total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2:45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16:59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56:10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75:54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36583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Käyttö ja ylläpito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muut tehtävät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Käyttö ja ylläpito Total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0:30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0:30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Oheiskurssi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esittelyt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katselmoinnit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kirjoitus- ja ulkoasu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koulutus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29:45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29:30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26:15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suunnittelu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valmistelu ja tutustuminen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Oheiskurssi Total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36:30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39:30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37:30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38:00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151:30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Palaverit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esittelyt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45:55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katselmoinnit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5:55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Pöytäkirjat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20:24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56:24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suunnittelu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valmistelu ja tutustuminen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27:20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Palaverit Total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31:55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43:44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44:45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35:25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155:49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36583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Projektin hallinta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seuranta ja hallinta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1:55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10:55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9434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suunnittelu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79:50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79:50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5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Projektin hallinta Total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2:00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86:50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1:55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90:45</a:t>
                      </a:r>
                      <a:endParaRPr lang="fi-FI" sz="1000" b="1" i="1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909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ajankäyttö 2/2</a:t>
            </a:r>
            <a:endParaRPr lang="fi-FI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400898"/>
              </p:ext>
            </p:extLst>
          </p:nvPr>
        </p:nvGraphicFramePr>
        <p:xfrm>
          <a:off x="395536" y="1484784"/>
          <a:ext cx="8352929" cy="161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9855"/>
                <a:gridCol w="2324000"/>
                <a:gridCol w="858870"/>
                <a:gridCol w="858870"/>
                <a:gridCol w="858870"/>
                <a:gridCol w="858870"/>
                <a:gridCol w="993594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Vaihe</a:t>
                      </a:r>
                      <a:endParaRPr lang="fi-FI" sz="10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Tehtävä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AS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IR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NM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VM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730759"/>
              </p:ext>
            </p:extLst>
          </p:nvPr>
        </p:nvGraphicFramePr>
        <p:xfrm>
          <a:off x="395536" y="1628800"/>
          <a:ext cx="8352929" cy="4896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9855"/>
                <a:gridCol w="2324000"/>
                <a:gridCol w="858870"/>
                <a:gridCol w="858870"/>
                <a:gridCol w="858870"/>
                <a:gridCol w="858870"/>
                <a:gridCol w="993594"/>
              </a:tblGrid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Suunnittelu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käyttöliittymä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muut tehtävät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rajapinnat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seuranta ja hallinta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suunnittelu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tietokannat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tutustuminen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Vaatimusmäärittely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valmistelu ja tutustuminen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Suunnittelu Total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8:20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15:40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1:50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54:20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80:10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Testaus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rajapinnat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Testaus Total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Toteutus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käyttöliittymä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78:40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80:40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Liiketoimintalogiikka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25:10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41:40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muut tehtävät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rajapinnat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27:00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75:40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144:40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tietokannat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toteutus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tutustuminen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918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valmistelu ja tutustuminen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Toteutus Total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137:35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58:20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33:00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129:10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358:05</a:t>
                      </a:r>
                      <a:endParaRPr lang="fi-FI" sz="10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0031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Yhteensä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217:05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178:13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203:55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315:00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914:13</a:t>
                      </a:r>
                      <a:endParaRPr lang="fi-FI" sz="10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69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422</Words>
  <Application>Microsoft Office PowerPoint</Application>
  <PresentationFormat>On-screen Show (4:3)</PresentationFormat>
  <Paragraphs>505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Tilakatsaus</vt:lpstr>
      <vt:lpstr>Mitä on tehty?</vt:lpstr>
      <vt:lpstr>Mitä seuraavaksi?</vt:lpstr>
      <vt:lpstr>Ajankäyttö viikoittain</vt:lpstr>
      <vt:lpstr>Ajankäyttö vaiheittain, viikot 4-17</vt:lpstr>
      <vt:lpstr>Ajankäyttö vaiheittain, viikot 15-17</vt:lpstr>
      <vt:lpstr>Ajankäyttö jäsenittäin</vt:lpstr>
      <vt:lpstr>Projektin ajankäyttö 1/2</vt:lpstr>
      <vt:lpstr>Projektin ajankäyttö 2/2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Tilakatsaus</dc:title>
  <dc:creator>Mononen Niko</dc:creator>
  <cp:lastModifiedBy>Mononen Niko</cp:lastModifiedBy>
  <cp:revision>43</cp:revision>
  <dcterms:created xsi:type="dcterms:W3CDTF">2014-03-12T15:28:17Z</dcterms:created>
  <dcterms:modified xsi:type="dcterms:W3CDTF">2014-04-24T06:56:13Z</dcterms:modified>
</cp:coreProperties>
</file>