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1" r:id="rId5"/>
    <p:sldId id="263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08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7181C-FEB5-4E82-BB01-04F770492331}" type="datetimeFigureOut">
              <a:rPr lang="fi-FI" smtClean="0"/>
              <a:t>26.5.2014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875C18-4684-4ED1-86C3-F6D3B489F1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9195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75C18-4684-4ED1-86C3-F6D3B489F105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4090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26.5.2014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0386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26.5.2014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9494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26.5.2014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314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26.5.2014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200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26.5.2014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6865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26.5.2014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1032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26.5.2014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79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26.5.2014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4628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26.5.2014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724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26.5.2014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7415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26.5.2014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432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094E7-00B6-44A0-B503-CF5DFA794CEF}" type="datetimeFigureOut">
              <a:rPr lang="fi-FI" smtClean="0"/>
              <a:t>26.5.2014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9614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Tilakatsaus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err="1" smtClean="0">
                <a:solidFill>
                  <a:schemeClr val="tx1"/>
                </a:solidFill>
              </a:rPr>
              <a:t>Hälyri-projekti</a:t>
            </a:r>
            <a:endParaRPr lang="fi-FI" dirty="0" smtClean="0">
              <a:solidFill>
                <a:schemeClr val="tx1"/>
              </a:solidFill>
            </a:endParaRPr>
          </a:p>
          <a:p>
            <a:r>
              <a:rPr lang="fi-FI" dirty="0" smtClean="0">
                <a:solidFill>
                  <a:schemeClr val="tx1"/>
                </a:solidFill>
              </a:rPr>
              <a:t>9. </a:t>
            </a:r>
            <a:r>
              <a:rPr lang="fi-FI" dirty="0" smtClean="0">
                <a:solidFill>
                  <a:schemeClr val="tx1"/>
                </a:solidFill>
              </a:rPr>
              <a:t>Kokous</a:t>
            </a:r>
          </a:p>
          <a:p>
            <a:r>
              <a:rPr lang="fi-FI" dirty="0" smtClean="0">
                <a:solidFill>
                  <a:schemeClr val="tx1"/>
                </a:solidFill>
              </a:rPr>
              <a:t>27.5.2014</a:t>
            </a:r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08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Mitä on tehty?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Laadittu </a:t>
            </a:r>
            <a:r>
              <a:rPr lang="fi-FI" dirty="0" smtClean="0"/>
              <a:t>puuttuvia dokumentteja</a:t>
            </a:r>
          </a:p>
          <a:p>
            <a:r>
              <a:rPr lang="fi-FI" dirty="0"/>
              <a:t>V</a:t>
            </a:r>
            <a:r>
              <a:rPr lang="fi-FI" dirty="0" smtClean="0"/>
              <a:t>iimeistelty keskeneräisiä dokumentteja</a:t>
            </a:r>
          </a:p>
          <a:p>
            <a:r>
              <a:rPr lang="fi-FI" dirty="0" smtClean="0"/>
              <a:t>Viimeistelty koodeja</a:t>
            </a:r>
          </a:p>
          <a:p>
            <a:r>
              <a:rPr lang="fi-FI" dirty="0" smtClean="0"/>
              <a:t>Suunniteltu ja suoritettu järjestelmätestaus</a:t>
            </a:r>
          </a:p>
          <a:p>
            <a:r>
              <a:rPr lang="fi-FI" dirty="0" smtClean="0"/>
              <a:t>Valmisteltu tulosten luovuttamista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3128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Mitä seuraavaksi?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800" dirty="0" smtClean="0"/>
              <a:t>Viimeistellään dokumentit</a:t>
            </a:r>
          </a:p>
          <a:p>
            <a:r>
              <a:rPr lang="fi-FI" sz="2800" dirty="0" smtClean="0"/>
              <a:t>Hyväksytetään laaditut dokumentit</a:t>
            </a:r>
          </a:p>
          <a:p>
            <a:r>
              <a:rPr lang="fi-FI" sz="2800" dirty="0" smtClean="0"/>
              <a:t>Luovutetaan tulokset tilaajalle</a:t>
            </a:r>
          </a:p>
          <a:p>
            <a:r>
              <a:rPr lang="fi-FI" sz="2800" dirty="0" smtClean="0"/>
              <a:t>Päätetään projekti</a:t>
            </a:r>
            <a:endParaRPr lang="fi-FI" sz="2800" dirty="0" smtClean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5233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Ajankäyttö viikoittain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0" y="1268760"/>
            <a:ext cx="8991600" cy="520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271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Ajankäyttö </a:t>
            </a:r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vaiheittain 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762" y="1412775"/>
            <a:ext cx="5324475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312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Ajankäyttö vaiheittain, viikot </a:t>
            </a:r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20-22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484784"/>
            <a:ext cx="595312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380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7582"/>
            <a:ext cx="8229600" cy="1143000"/>
          </a:xfrm>
        </p:spPr>
        <p:txBody>
          <a:bodyPr/>
          <a:lstStyle/>
          <a:p>
            <a:r>
              <a:rPr lang="fi-FI" dirty="0" smtClean="0"/>
              <a:t>Ajankäyttö jäsenittäin</a:t>
            </a:r>
            <a:endParaRPr lang="fi-FI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5554011"/>
              </p:ext>
            </p:extLst>
          </p:nvPr>
        </p:nvGraphicFramePr>
        <p:xfrm>
          <a:off x="1043608" y="1412776"/>
          <a:ext cx="6714325" cy="45030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9779"/>
                <a:gridCol w="945923"/>
                <a:gridCol w="945923"/>
                <a:gridCol w="945923"/>
                <a:gridCol w="945923"/>
                <a:gridCol w="913194"/>
                <a:gridCol w="737660"/>
              </a:tblGrid>
              <a:tr h="177614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Vaihe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(All)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77614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Tehtävä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(All)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77614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77614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Aika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Tekijä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 </a:t>
                      </a:r>
                      <a:endParaRPr lang="fi-FI" sz="1000" b="0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77614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Viikko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AS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IR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NM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VM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Grand Total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77614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12:00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77614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10:15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9:15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7:15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13:15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40:00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77614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8:30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7:30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8:30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12:30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37:00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88062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7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15:15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20:44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20:30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18:00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74:29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88062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8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12:50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11:05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14:05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16:20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54:20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77614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9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15:15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8:50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37:30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67:35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77614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10:00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20:44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12:00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24:40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67:24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77614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11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19:00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10:50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17:00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22:30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69:20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88062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12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12:20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11:00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31:05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68:25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88062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13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15:50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15:45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19:00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18:30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69:05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77614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34:25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20:30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25:55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94:50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77614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23:30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17:30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20:00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40:30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101:30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77614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16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34:15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16:00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32:45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38:25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121:25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77614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17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37:15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25:40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27:30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25:35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116:00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77614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18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16:00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25:50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19:00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22:00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82:50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77614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19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16:00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15:20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24:30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68:10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124:00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77614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30:30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28:25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15:00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58:05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132:00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77614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21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13:26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20:05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18:20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54:45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106:36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88062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Grand Total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329:16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286:33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292:15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530:45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1438:49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88062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 </a:t>
                      </a:r>
                      <a:endParaRPr lang="fi-FI" sz="1000" b="0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118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Projektin ajankäyttö 1/2</a:t>
            </a:r>
            <a:endParaRPr lang="fi-FI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7543482"/>
              </p:ext>
            </p:extLst>
          </p:nvPr>
        </p:nvGraphicFramePr>
        <p:xfrm>
          <a:off x="395536" y="1268760"/>
          <a:ext cx="8496944" cy="5256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61259"/>
                <a:gridCol w="2133900"/>
                <a:gridCol w="788615"/>
                <a:gridCol w="788615"/>
                <a:gridCol w="788615"/>
                <a:gridCol w="788615"/>
                <a:gridCol w="912321"/>
                <a:gridCol w="835004"/>
              </a:tblGrid>
              <a:tr h="1396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Vaiheet ja tehtävät</a:t>
                      </a:r>
                      <a:endParaRPr lang="fi-FI" sz="7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Tekijä</a:t>
                      </a:r>
                      <a:endParaRPr lang="fi-FI" sz="7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9628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Vaihe</a:t>
                      </a:r>
                      <a:endParaRPr lang="fi-FI" sz="7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Tehtävä</a:t>
                      </a:r>
                      <a:endParaRPr lang="fi-FI" sz="7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AS</a:t>
                      </a:r>
                      <a:endParaRPr lang="fi-FI" sz="7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IR</a:t>
                      </a:r>
                      <a:endParaRPr lang="fi-FI" sz="7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NM</a:t>
                      </a:r>
                      <a:endParaRPr lang="fi-FI" sz="7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VM</a:t>
                      </a:r>
                      <a:endParaRPr lang="fi-FI" sz="7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Yhteensä</a:t>
                      </a:r>
                      <a:endParaRPr lang="fi-FI" sz="7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9628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Esitutkimus</a:t>
                      </a:r>
                      <a:endParaRPr lang="fi-FI" sz="7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esittelyt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8:15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8:15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8:15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24:45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9628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muut tehtävät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19:30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19:30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9628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rajapinnat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5:00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5:00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9628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tutustuminen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2:45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16:59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37:40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57:24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47841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Esitutkimus Total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16:00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25:14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65:25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106:39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47841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62828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Käyttö ja ylläpito</a:t>
                      </a:r>
                      <a:endParaRPr lang="fi-FI" sz="7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muut tehtävät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0:30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0:30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47841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Käyttö ja ylläpito Total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0:30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0:30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47841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47841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Oheiskurssi</a:t>
                      </a:r>
                      <a:endParaRPr lang="fi-FI" sz="7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esittelyt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4:00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3:45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5:45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9:45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23:15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47841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katselmoinnit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3:15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3:15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3:15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9:45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9628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kirjoitus- ja ulkoasu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1:30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1:30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1:30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1:30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6:00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9628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koulutus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25:00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29:45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29:30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28:15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112:30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9628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Muistiot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9628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muut tehtävät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47841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suunnittelu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9628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valmistelu ja tutustuminen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4:45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5:15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5:45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2:45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18:30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47841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Oheiskurssi Total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39:30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43:30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44:30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45:30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173:00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47841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9628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Palaverit</a:t>
                      </a:r>
                      <a:endParaRPr lang="fi-FI" sz="7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esittelyt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15:50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19:25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14:40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18:10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68:05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9628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katselmoinnit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4:15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2:15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2:15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5:55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14:40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9628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Muistiot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5:50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8:30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14:20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9628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Pöytäkirjat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9:00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42:39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19:00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12:45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83:24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47841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suunnittelu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3:30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1:30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4:30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3:00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12:30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9628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valmistelu ja tutustuminen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6:50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6:20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11:20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5:50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30:20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47841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Palaverit Total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39:25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77:59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51:45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54:10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223:19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47841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62828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Projektin hallinta</a:t>
                      </a:r>
                      <a:endParaRPr lang="fi-FI" sz="7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muut tehtävät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2:30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2:50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5:20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47841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raportointi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5:05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30:30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35:35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47841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seuranta ja hallinta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3:00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13:50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2:45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19:35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9628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suunnittelu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79:50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79:50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9628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viimeistely ja julkaisu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47841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Projektin hallinta Total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8:05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128:40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5:35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142:20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 dirty="0">
                          <a:effectLst/>
                        </a:rPr>
                        <a:t> </a:t>
                      </a:r>
                      <a:endParaRPr lang="fi-FI" sz="700" b="0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8735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Projektin ajankäyttö 2/2</a:t>
            </a:r>
            <a:endParaRPr lang="fi-FI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2947424"/>
              </p:ext>
            </p:extLst>
          </p:nvPr>
        </p:nvGraphicFramePr>
        <p:xfrm>
          <a:off x="611560" y="1628800"/>
          <a:ext cx="8208911" cy="49294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7903"/>
                <a:gridCol w="2059690"/>
                <a:gridCol w="761190"/>
                <a:gridCol w="761190"/>
                <a:gridCol w="761190"/>
                <a:gridCol w="761190"/>
                <a:gridCol w="880592"/>
                <a:gridCol w="805966"/>
              </a:tblGrid>
              <a:tr h="129721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 dirty="0">
                          <a:effectLst/>
                        </a:rPr>
                        <a:t>Suunnittelu</a:t>
                      </a:r>
                      <a:endParaRPr lang="fi-FI" sz="700" b="1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käyttöliittymä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1:30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1:30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29721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muut tehtävät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3:50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4:20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1:50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1:50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11:50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29721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rajapinnat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5:30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6:30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29721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seuranta ja hallinta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7352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suunnittelu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7:00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7:00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7352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tietokannat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4:00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4:00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29721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tutustuminen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3:00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6:00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9:00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29721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Vaatimusmäärittely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8:20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45:40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54:00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29721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valmistelu ja tutustuminen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7352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Suunnittelu Total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8:20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15:40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1:50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71:00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96:50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7352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29721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Testaus</a:t>
                      </a:r>
                      <a:endParaRPr lang="fi-FI" sz="7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käyttöliittymä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18:00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18:00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7352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rajapinnat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7:45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7:45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29721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suunnitelu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4:00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4:00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29721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suunnittelu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3:25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3:25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7352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Testaus Total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29:10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4:00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33:10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7352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7352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Toteutus</a:t>
                      </a:r>
                      <a:endParaRPr lang="fi-FI" sz="7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käyttöliittymä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145:10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148:10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7352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Liiketoimintalogiikka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2:40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13:50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101:45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118:15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7352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muut tehtävät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3:30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21:00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26:30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29721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rajapinnat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61:10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35:00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124:20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220:30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29721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tietokannat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9:30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9:30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7352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toteutus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9:15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12:30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18:50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40:35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7352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tutustuminen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27:00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16:00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43:00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29721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valmistelu ja tutustuminen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1:30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3:00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4:30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29721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viimeistely ja julkaisu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4:10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5:00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9:10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7352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Toteutus Total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223:15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83:00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59:30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254:25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620:10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7352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244181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Tulosten luovutus</a:t>
                      </a:r>
                      <a:endParaRPr lang="fi-FI" sz="7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esittelyt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2:46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3:25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3:30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10:41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29721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ohjeet ja neuvonta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27:10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27:10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7352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raportointi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7352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valmistelu ja tutustuminen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29721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viimeistely ja julkaisu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2:00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7352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Tulosten luovutus Total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2:46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3:25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6:00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30:40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42:51</a:t>
                      </a:r>
                      <a:endParaRPr lang="fi-FI" sz="700" b="1" i="1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7352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37352"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Yhteensä</a:t>
                      </a:r>
                      <a:endParaRPr lang="fi-FI" sz="7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 </a:t>
                      </a:r>
                      <a:endParaRPr lang="fi-FI" sz="7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 dirty="0">
                          <a:effectLst/>
                        </a:rPr>
                        <a:t>329:16</a:t>
                      </a:r>
                      <a:endParaRPr lang="fi-FI" sz="700" b="1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286:33</a:t>
                      </a:r>
                      <a:endParaRPr lang="fi-FI" sz="7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292:15</a:t>
                      </a:r>
                      <a:endParaRPr lang="fi-FI" sz="7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530:45</a:t>
                      </a:r>
                      <a:endParaRPr lang="fi-FI" sz="7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700" u="none" strike="noStrike">
                          <a:effectLst/>
                        </a:rPr>
                        <a:t>1438:49</a:t>
                      </a:r>
                      <a:endParaRPr lang="fi-FI" sz="7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 dirty="0">
                          <a:effectLst/>
                        </a:rPr>
                        <a:t> </a:t>
                      </a:r>
                      <a:endParaRPr lang="fi-FI" sz="700" b="0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243651"/>
              </p:ext>
            </p:extLst>
          </p:nvPr>
        </p:nvGraphicFramePr>
        <p:xfrm>
          <a:off x="539552" y="1340768"/>
          <a:ext cx="8280922" cy="323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4107"/>
                <a:gridCol w="2079649"/>
                <a:gridCol w="768566"/>
                <a:gridCol w="768566"/>
                <a:gridCol w="768566"/>
                <a:gridCol w="768566"/>
                <a:gridCol w="889126"/>
                <a:gridCol w="813776"/>
              </a:tblGrid>
              <a:tr h="1619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Vaiheet ja tehtävät</a:t>
                      </a:r>
                      <a:endParaRPr lang="fi-FI" sz="1000" b="1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Tekijä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 </a:t>
                      </a:r>
                      <a:endParaRPr lang="fi-FI" sz="1000" b="1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 </a:t>
                      </a:r>
                      <a:endParaRPr lang="fi-FI" sz="1000" b="1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Vaihe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Tehtävä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AS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IR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NM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VM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</a:rPr>
                        <a:t>Yhteensä</a:t>
                      </a:r>
                      <a:endParaRPr lang="fi-FI" sz="1000" b="1" i="0" u="none" strike="noStrike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 </a:t>
                      </a:r>
                      <a:endParaRPr lang="fi-FI" sz="1000" b="0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1488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532</Words>
  <Application>Microsoft Office PowerPoint</Application>
  <PresentationFormat>On-screen Show (4:3)</PresentationFormat>
  <Paragraphs>773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Tilakatsaus</vt:lpstr>
      <vt:lpstr>Mitä on tehty?</vt:lpstr>
      <vt:lpstr>Mitä seuraavaksi?</vt:lpstr>
      <vt:lpstr>Ajankäyttö viikoittain</vt:lpstr>
      <vt:lpstr>Ajankäyttö vaiheittain </vt:lpstr>
      <vt:lpstr>Ajankäyttö vaiheittain, viikot 20-22</vt:lpstr>
      <vt:lpstr>Ajankäyttö jäsenittäin</vt:lpstr>
      <vt:lpstr>Projektin ajankäyttö 1/2</vt:lpstr>
      <vt:lpstr>Projektin ajankäyttö 2/2</vt:lpstr>
    </vt:vector>
  </TitlesOfParts>
  <Company>University of Jyväskylä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Tilakatsaus</dc:title>
  <dc:creator>Mononen Niko</dc:creator>
  <cp:lastModifiedBy>Mononen Niko</cp:lastModifiedBy>
  <cp:revision>25</cp:revision>
  <dcterms:created xsi:type="dcterms:W3CDTF">2014-03-12T15:28:17Z</dcterms:created>
  <dcterms:modified xsi:type="dcterms:W3CDTF">2014-05-26T10:50:54Z</dcterms:modified>
</cp:coreProperties>
</file>