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Kodavi</a:t>
            </a:r>
            <a:r>
              <a:rPr lang="fi-FI" dirty="0"/>
              <a:t> </a:t>
            </a:r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2. kokous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0738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ollaan saatu aikaiseksi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Aloitettu projektisuunnitelma</a:t>
            </a:r>
          </a:p>
          <a:p>
            <a:r>
              <a:rPr lang="fi-FI" dirty="0" smtClean="0"/>
              <a:t>Selvitetty käyttökelpoisia teknologioita </a:t>
            </a:r>
          </a:p>
          <a:p>
            <a:r>
              <a:rPr lang="fi-FI" dirty="0" smtClean="0"/>
              <a:t>Olemme perustaneet sisäisen viestintäkanavan </a:t>
            </a:r>
            <a:r>
              <a:rPr lang="fi-FI" dirty="0" err="1" smtClean="0"/>
              <a:t>Whatsappiin</a:t>
            </a:r>
            <a:endParaRPr lang="fi-FI" dirty="0" smtClean="0"/>
          </a:p>
          <a:p>
            <a:r>
              <a:rPr lang="fi-FI" dirty="0" smtClean="0"/>
              <a:t>Olemme perustaneet tehtäväseurannan </a:t>
            </a:r>
            <a:r>
              <a:rPr lang="fi-FI" dirty="0" err="1" smtClean="0"/>
              <a:t>Trelloon</a:t>
            </a:r>
            <a:endParaRPr lang="fi-FI" dirty="0" smtClean="0"/>
          </a:p>
          <a:p>
            <a:r>
              <a:rPr lang="fi-FI" dirty="0" smtClean="0"/>
              <a:t>Olemme suunnitelleet projektia viime palaverin pohjalta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978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Mietityt teknologiat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Spring</a:t>
            </a:r>
            <a:r>
              <a:rPr lang="fi-FI" dirty="0" smtClean="0"/>
              <a:t> </a:t>
            </a:r>
            <a:r>
              <a:rPr lang="fi-FI" dirty="0" err="1" smtClean="0"/>
              <a:t>bootilla</a:t>
            </a:r>
            <a:r>
              <a:rPr lang="fi-FI" dirty="0" smtClean="0"/>
              <a:t> on Framework ja sillä pystytetään serverin puolen toiminnot esimerkiksi tietokannan käsittely</a:t>
            </a:r>
          </a:p>
          <a:p>
            <a:r>
              <a:rPr lang="fi-FI" dirty="0" err="1" smtClean="0"/>
              <a:t>React-javascript</a:t>
            </a:r>
            <a:r>
              <a:rPr lang="fi-FI" dirty="0" smtClean="0"/>
              <a:t> kirjastolla toteutamme käyttäjälle näkyvän </a:t>
            </a:r>
            <a:r>
              <a:rPr lang="fi-FI" smtClean="0"/>
              <a:t>selainpuolen sovelluksesta</a:t>
            </a:r>
            <a:endParaRPr lang="fi-FI" dirty="0" smtClean="0"/>
          </a:p>
          <a:p>
            <a:pPr lvl="1"/>
            <a:r>
              <a:rPr lang="fi-FI" dirty="0" smtClean="0"/>
              <a:t>Eli tehdään </a:t>
            </a:r>
            <a:r>
              <a:rPr lang="fi-FI" dirty="0" err="1" smtClean="0"/>
              <a:t>frontend</a:t>
            </a:r>
            <a:r>
              <a:rPr lang="fi-FI" dirty="0"/>
              <a:t> </a:t>
            </a:r>
            <a:r>
              <a:rPr lang="fi-FI" dirty="0" smtClean="0"/>
              <a:t>käyttäjän selaimen käyttöön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2903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332989"/>
              </p:ext>
            </p:extLst>
          </p:nvPr>
        </p:nvGraphicFramePr>
        <p:xfrm>
          <a:off x="0" y="-1"/>
          <a:ext cx="12302836" cy="6932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crobat Document" r:id="rId3" imgW="8019856" imgH="5676836" progId="AcroExch.Document.DC">
                  <p:embed/>
                </p:oleObj>
              </mc:Choice>
              <mc:Fallback>
                <p:oleObj name="Acrobat Document" r:id="rId3" imgW="8019856" imgH="567683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"/>
                        <a:ext cx="12302836" cy="6932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085634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219</TotalTime>
  <Words>57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Vapor Trail</vt:lpstr>
      <vt:lpstr>Adobe Acrobat Document</vt:lpstr>
      <vt:lpstr>Kodavi tilakatsaus</vt:lpstr>
      <vt:lpstr>Mitä ollaan saatu aikaiseksi</vt:lpstr>
      <vt:lpstr>Mietityt teknologiat</vt:lpstr>
      <vt:lpstr>PowerPoint Presentation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Kodavi tilakatsaus</dc:title>
  <dc:creator>Rantanen, Nuutti</dc:creator>
  <cp:lastModifiedBy>Rantanen, Nuutti</cp:lastModifiedBy>
  <cp:revision>9</cp:revision>
  <dcterms:created xsi:type="dcterms:W3CDTF">2020-02-10T07:31:27Z</dcterms:created>
  <dcterms:modified xsi:type="dcterms:W3CDTF">2020-02-10T11:10:52Z</dcterms:modified>
</cp:coreProperties>
</file>