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tanen, Nuutti" initials="RN" lastIdx="1" clrIdx="0">
    <p:extLst>
      <p:ext uri="{19B8F6BF-5375-455C-9EA6-DF929625EA0E}">
        <p15:presenceInfo xmlns:p15="http://schemas.microsoft.com/office/powerpoint/2012/main" userId="Rantanen, Nuut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2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-1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Viikot!$A$5:$A$34</c:f>
              <c:strCache>
                <c:ptCount val="29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</c:strCache>
            </c:strRef>
          </c:cat>
          <c:val>
            <c:numRef>
              <c:f>Viikot!$B$5:$B$34</c:f>
              <c:numCache>
                <c:formatCode>[h]\:mm</c:formatCode>
                <c:ptCount val="29"/>
                <c:pt idx="0">
                  <c:v>1.6041666666666665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4.9201388888888919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4.0590277777777786</c:v>
                </c:pt>
                <c:pt idx="16">
                  <c:v>3.364583333333333</c:v>
                </c:pt>
                <c:pt idx="17">
                  <c:v>3.4027777777777781</c:v>
                </c:pt>
                <c:pt idx="18">
                  <c:v>3.0555555555555549</c:v>
                </c:pt>
                <c:pt idx="19">
                  <c:v>2.8784722222222228</c:v>
                </c:pt>
                <c:pt idx="20">
                  <c:v>1.0104166666666665</c:v>
                </c:pt>
                <c:pt idx="21">
                  <c:v>0.97916666666666674</c:v>
                </c:pt>
                <c:pt idx="22">
                  <c:v>0.5659722222222221</c:v>
                </c:pt>
                <c:pt idx="23">
                  <c:v>1.2256944444444444</c:v>
                </c:pt>
                <c:pt idx="24">
                  <c:v>1.0937499999999998</c:v>
                </c:pt>
                <c:pt idx="25">
                  <c:v>1.1840277777777775</c:v>
                </c:pt>
                <c:pt idx="26">
                  <c:v>1.2951388888888891</c:v>
                </c:pt>
                <c:pt idx="27">
                  <c:v>1.2986111111111109</c:v>
                </c:pt>
                <c:pt idx="28">
                  <c:v>0.63194444444444442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E-4EC1-81AD-E74EE8E67C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11.Palaverin</a:t>
            </a:r>
            <a:r>
              <a:rPr lang="fi-FI" baseline="0"/>
              <a:t> tilanne</a:t>
            </a:r>
            <a:endParaRPr lang="fi-FI" dirty="0"/>
          </a:p>
        </c:rich>
      </c:tx>
      <c:layout>
        <c:manualLayout>
          <c:xMode val="edge"/>
          <c:yMode val="edge"/>
          <c:x val="0.19316751516111855"/>
          <c:y val="1.3677800911171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9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72657707877549E-2"/>
          <c:y val="7.4454125217768546E-3"/>
          <c:w val="0.88725519234229122"/>
          <c:h val="0.94540030817363641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4F6-4EC2-9167-760F61F9CD87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F6-4EC2-9167-760F61F9CD87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4F6-4EC2-9167-760F61F9CD87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F6-4EC2-9167-760F61F9CD87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F6-4EC2-9167-760F61F9CD87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F6-4EC2-9167-760F61F9CD87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4F6-4EC2-9167-760F61F9CD8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13.750000000000005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23.433333333333309</c:v>
                </c:pt>
                <c:pt idx="4">
                  <c:v>8.0972222222222356</c:v>
                </c:pt>
                <c:pt idx="5">
                  <c:v>7.8368055555555509</c:v>
                </c:pt>
                <c:pt idx="6">
                  <c:v>10.520833333333332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F6-4EC2-9167-760F61F9CD87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0C4-44A3-A8B3-22D3E50E5A7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C4-44A3-A8B3-22D3E50E5A7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C4-44A3-A8B3-22D3E50E5A7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4-44A3-A8B3-22D3E50E5A7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0C4-44A3-A8B3-22D3E50E5A7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C4-44A3-A8B3-22D3E50E5A7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0C4-44A3-A8B3-22D3E50E5A73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15.76041666666667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25.947222222222191</c:v>
                </c:pt>
                <c:pt idx="5">
                  <c:v>8.9618055555555642</c:v>
                </c:pt>
                <c:pt idx="6">
                  <c:v>7.8368055555555509</c:v>
                </c:pt>
                <c:pt idx="7">
                  <c:v>0.16666666666666666</c:v>
                </c:pt>
                <c:pt idx="8">
                  <c:v>12.440972222222221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C4-44A3-A8B3-22D3E50E5A73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1T16:12:47.827" idx="1">
    <p:pos x="3840" y="40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Relationship Id="rId9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14.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Viimeistelty käyttöliittymää</a:t>
            </a:r>
          </a:p>
          <a:p>
            <a:r>
              <a:rPr lang="fi-FI" dirty="0"/>
              <a:t>Viimeisten dokumenttien aloittaminen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10058"/>
            <a:ext cx="10820400" cy="4024125"/>
          </a:xfrm>
        </p:spPr>
        <p:txBody>
          <a:bodyPr/>
          <a:lstStyle/>
          <a:p>
            <a:r>
              <a:rPr lang="fi-FI" dirty="0"/>
              <a:t>Projektiraportti. (luvut 5-10) </a:t>
            </a:r>
          </a:p>
          <a:p>
            <a:r>
              <a:rPr lang="fi-FI" dirty="0"/>
              <a:t>Sovellusraportti. 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noin 350-470 tuntia</a:t>
            </a:r>
          </a:p>
          <a:p>
            <a:r>
              <a:rPr lang="fi-FI" dirty="0"/>
              <a:t>2002 tuntia kokonaisuudessa tehty hommia</a:t>
            </a:r>
          </a:p>
          <a:p>
            <a:pPr lvl="1"/>
            <a:r>
              <a:rPr lang="fi-FI" dirty="0"/>
              <a:t>Ero edelliseen 121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354C4C8B-FA97-40D3-B4FF-FE4F6D6EE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58241"/>
              </p:ext>
            </p:extLst>
          </p:nvPr>
        </p:nvGraphicFramePr>
        <p:xfrm>
          <a:off x="643402" y="643464"/>
          <a:ext cx="10905196" cy="5571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228">
                  <a:extLst>
                    <a:ext uri="{9D8B030D-6E8A-4147-A177-3AD203B41FA5}">
                      <a16:colId xmlns:a16="http://schemas.microsoft.com/office/drawing/2014/main" val="3562663573"/>
                    </a:ext>
                  </a:extLst>
                </a:gridCol>
                <a:gridCol w="1218148">
                  <a:extLst>
                    <a:ext uri="{9D8B030D-6E8A-4147-A177-3AD203B41FA5}">
                      <a16:colId xmlns:a16="http://schemas.microsoft.com/office/drawing/2014/main" val="4120820957"/>
                    </a:ext>
                  </a:extLst>
                </a:gridCol>
                <a:gridCol w="1218148">
                  <a:extLst>
                    <a:ext uri="{9D8B030D-6E8A-4147-A177-3AD203B41FA5}">
                      <a16:colId xmlns:a16="http://schemas.microsoft.com/office/drawing/2014/main" val="891072754"/>
                    </a:ext>
                  </a:extLst>
                </a:gridCol>
                <a:gridCol w="1218148">
                  <a:extLst>
                    <a:ext uri="{9D8B030D-6E8A-4147-A177-3AD203B41FA5}">
                      <a16:colId xmlns:a16="http://schemas.microsoft.com/office/drawing/2014/main" val="2045647734"/>
                    </a:ext>
                  </a:extLst>
                </a:gridCol>
                <a:gridCol w="1218148">
                  <a:extLst>
                    <a:ext uri="{9D8B030D-6E8A-4147-A177-3AD203B41FA5}">
                      <a16:colId xmlns:a16="http://schemas.microsoft.com/office/drawing/2014/main" val="3829390364"/>
                    </a:ext>
                  </a:extLst>
                </a:gridCol>
                <a:gridCol w="1218148">
                  <a:extLst>
                    <a:ext uri="{9D8B030D-6E8A-4147-A177-3AD203B41FA5}">
                      <a16:colId xmlns:a16="http://schemas.microsoft.com/office/drawing/2014/main" val="3960587100"/>
                    </a:ext>
                  </a:extLst>
                </a:gridCol>
                <a:gridCol w="2407228">
                  <a:extLst>
                    <a:ext uri="{9D8B030D-6E8A-4147-A177-3AD203B41FA5}">
                      <a16:colId xmlns:a16="http://schemas.microsoft.com/office/drawing/2014/main" val="3804709443"/>
                    </a:ext>
                  </a:extLst>
                </a:gridCol>
              </a:tblGrid>
              <a:tr h="179712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u="none" strike="noStrike">
                          <a:effectLst/>
                        </a:rPr>
                        <a:t>Viikko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NR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LA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AV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AK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OH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Kaikki yhteensä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1396705322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5:45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6:45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7:45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9:30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38:30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1626862004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6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16:45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16:00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82:15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2638761229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7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22:00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27:25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22:20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25:00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36:15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133:00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3624844276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19:30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38:10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17:45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23:05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111:40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455567262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9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23:30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21:55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22:10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18:10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99:30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3915774360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29:15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21:35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21:45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15:15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19:50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107:40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3453088032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11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21:45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26:55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20:25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109:25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1589409169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12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9:00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6:00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47:40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1729583700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28:15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22:45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19:15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24:30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105:30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3926219150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18:25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25:51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25:00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24:00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113:46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2587299860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12:45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17:06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16:55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11:15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71:11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1682586591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16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11:55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19:20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17:05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79:20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1312773360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17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19:55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22:15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23:30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34:15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18:10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118:05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4240864406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18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12:35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17:00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16:00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11:00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69:45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459190570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19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19:15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25:52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15:15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89:42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2188410060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23:55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18:00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26:00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97:25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901214726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21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6:40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23:15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19:35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80:45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1832935125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22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16:00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17:15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26:10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81:40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2951633807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23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11:35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12:20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20:15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73:20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2873783757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24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16:10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17:05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69:05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3124846702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6:35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4:00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24:15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4017186005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26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15:35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 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2:40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23:30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2261555735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27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0:50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7:20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0:50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4030300017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28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6:00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5:40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29:25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3673660744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29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7:30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8:30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5:00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26:15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4110601944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0:55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9:15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13:20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4:00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0:55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28:25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1105560799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31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7:00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9:10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2:20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31:05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865543509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32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10:10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14:00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4:45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1:15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31:10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3587787263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33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5:00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3:55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3:35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1:00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1:40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15:10</a:t>
                      </a:r>
                      <a:endParaRPr lang="fi-FI" sz="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707760630"/>
                  </a:ext>
                </a:extLst>
              </a:tr>
              <a:tr h="179712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u="none" strike="noStrike">
                          <a:effectLst/>
                        </a:rPr>
                        <a:t>Kaikki yhteensä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348:00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468:49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414:35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372:15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>
                          <a:effectLst/>
                        </a:rPr>
                        <a:t>398:25</a:t>
                      </a:r>
                      <a:endParaRPr lang="fi-FI" sz="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u="none" strike="noStrike" dirty="0">
                          <a:effectLst/>
                        </a:rPr>
                        <a:t>2002:04</a:t>
                      </a:r>
                      <a:endParaRPr lang="fi-FI" sz="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8" marR="6358" marT="6358" marB="0" anchor="b"/>
                </a:tc>
                <a:extLst>
                  <a:ext uri="{0D108BD9-81ED-4DB2-BD59-A6C34878D82A}">
                    <a16:rowId xmlns:a16="http://schemas.microsoft.com/office/drawing/2014/main" val="3201012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1890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F0FBA28-2135-42F5-AEDC-2E25AB120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11482"/>
              </p:ext>
            </p:extLst>
          </p:nvPr>
        </p:nvGraphicFramePr>
        <p:xfrm>
          <a:off x="643401" y="643463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68610"/>
              </p:ext>
            </p:extLst>
          </p:nvPr>
        </p:nvGraphicFramePr>
        <p:xfrm>
          <a:off x="643390" y="643462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95672"/>
              </p:ext>
            </p:extLst>
          </p:nvPr>
        </p:nvGraphicFramePr>
        <p:xfrm>
          <a:off x="643381" y="643445"/>
          <a:ext cx="5452597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625B9F9-09F6-4379-A319-E56B254B4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831363"/>
              </p:ext>
            </p:extLst>
          </p:nvPr>
        </p:nvGraphicFramePr>
        <p:xfrm>
          <a:off x="6095978" y="643454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287</Words>
  <Application>Microsoft Office PowerPoint</Application>
  <PresentationFormat>Laajakuva</PresentationFormat>
  <Paragraphs>243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3</cp:revision>
  <dcterms:created xsi:type="dcterms:W3CDTF">2020-08-11T13:09:19Z</dcterms:created>
  <dcterms:modified xsi:type="dcterms:W3CDTF">2020-08-11T13:13:10Z</dcterms:modified>
</cp:coreProperties>
</file>