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Kodavi</a:t>
            </a:r>
            <a:r>
              <a:rPr lang="fi-FI" dirty="0"/>
              <a:t> </a:t>
            </a:r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5. palaveri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07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ollaan saatu aikaiseksi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Vaatim</a:t>
            </a:r>
            <a:r>
              <a:rPr lang="fi-FI" dirty="0" smtClean="0"/>
              <a:t>usmäärittely on toimitettu ensimmäiselle kommenttikierrokselle tilaajalle. </a:t>
            </a:r>
            <a:endParaRPr lang="fi-FI" dirty="0" smtClean="0"/>
          </a:p>
          <a:p>
            <a:r>
              <a:rPr lang="fi-FI" dirty="0" smtClean="0"/>
              <a:t>Olemme </a:t>
            </a:r>
            <a:r>
              <a:rPr lang="fi-FI" dirty="0" smtClean="0"/>
              <a:t>suunnitelleet projektia viime palaverin pohjalta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7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seuraavaksi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Projektisuunnitelman hiominen.</a:t>
            </a:r>
          </a:p>
          <a:p>
            <a:r>
              <a:rPr lang="fi-FI" dirty="0" smtClean="0"/>
              <a:t>Aloitamme sovelluskehityksen.</a:t>
            </a:r>
            <a:endParaRPr lang="fi-FI" dirty="0" smtClean="0"/>
          </a:p>
          <a:p>
            <a:r>
              <a:rPr lang="fi-FI" dirty="0" smtClean="0"/>
              <a:t>Toteutamme jonkinlaisen version, kun olemme saaneet tuntumaa työkaluihin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Mietitään millaisen ensimmäisen version haluamme näyttää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868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/>
          <a:lstStyle/>
          <a:p>
            <a:r>
              <a:rPr lang="fi-FI" dirty="0" smtClean="0"/>
              <a:t>Jokaisella on tehtynä </a:t>
            </a:r>
            <a:r>
              <a:rPr lang="fi-FI" dirty="0" smtClean="0"/>
              <a:t>90-120 </a:t>
            </a:r>
            <a:r>
              <a:rPr lang="fi-FI" dirty="0" smtClean="0"/>
              <a:t>tuntia</a:t>
            </a:r>
          </a:p>
          <a:p>
            <a:r>
              <a:rPr lang="fi-FI" smtClean="0"/>
              <a:t>570.25 </a:t>
            </a:r>
            <a:r>
              <a:rPr lang="fi-FI" dirty="0" smtClean="0"/>
              <a:t>tuntia kokonaisuudessa tehty hommia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29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703</TotalTime>
  <Words>57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Kodavi tilakatsaus</vt:lpstr>
      <vt:lpstr>Mitä ollaan saatu aikaiseksi</vt:lpstr>
      <vt:lpstr>Mitä seuraavaksi</vt:lpstr>
      <vt:lpstr>Ajankäyttö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21</cp:revision>
  <dcterms:created xsi:type="dcterms:W3CDTF">2020-02-10T07:31:27Z</dcterms:created>
  <dcterms:modified xsi:type="dcterms:W3CDTF">2020-03-09T10:01:37Z</dcterms:modified>
</cp:coreProperties>
</file>