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accent6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alpha val="85000"/>
            </a:schemeClr>
          </a:solidFill>
          <a:ln w="9525" cap="flat" cmpd="sng" algn="ctr">
            <a:solidFill>
              <a:schemeClr val="lt1">
                <a:alpha val="50000"/>
              </a:schemeClr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strRef>
              <c:f>Viikot!$A$5:$A$15</c:f>
              <c:strCache>
                <c:ptCount val="10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</c:strCache>
            </c:strRef>
          </c:cat>
          <c:val>
            <c:numRef>
              <c:f>Viikot!$B$5:$B$15</c:f>
              <c:numCache>
                <c:formatCode>[h]:mm</c:formatCode>
                <c:ptCount val="10"/>
                <c:pt idx="0">
                  <c:v>1.4791666666666665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4.395833333333333</c:v>
                </c:pt>
                <c:pt idx="9">
                  <c:v>0.50694444444444442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2-464E-8E6A-0FE99D3D48E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[h]:m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6.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Aloitettu tietokantarakenteen suunnittelu</a:t>
            </a:r>
          </a:p>
          <a:p>
            <a:r>
              <a:rPr lang="fi-FI" dirty="0"/>
              <a:t>Käyttöliittymäsuunnitelma</a:t>
            </a:r>
          </a:p>
          <a:p>
            <a:r>
              <a:rPr lang="fi-FI" dirty="0"/>
              <a:t>Totuteltu etätyöskentelyyn</a:t>
            </a:r>
          </a:p>
          <a:p>
            <a:pPr lvl="1"/>
            <a:r>
              <a:rPr lang="fi-FI" dirty="0"/>
              <a:t>Sisäiset palaverit kolme kertaa viikossa</a:t>
            </a:r>
          </a:p>
          <a:p>
            <a:pPr lvl="1"/>
            <a:r>
              <a:rPr lang="fi-FI" dirty="0"/>
              <a:t>Asenneltu työkaluja omille mikroille </a:t>
            </a:r>
          </a:p>
          <a:p>
            <a:pPr lvl="1"/>
            <a:r>
              <a:rPr lang="fi-FI" dirty="0"/>
              <a:t>Tutustuttu työkaluihin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Projektisuunnitelman hiominen.</a:t>
            </a:r>
          </a:p>
          <a:p>
            <a:r>
              <a:rPr lang="fi-FI" dirty="0"/>
              <a:t>Aloitamme sovelluskehityksen.</a:t>
            </a:r>
          </a:p>
          <a:p>
            <a:r>
              <a:rPr lang="fi-FI" dirty="0"/>
              <a:t>Toteutamme jonkinlaisen version, kun olemme saaneet tuntumaa työkaluihin.</a:t>
            </a:r>
          </a:p>
          <a:p>
            <a:pPr lvl="1"/>
            <a:r>
              <a:rPr lang="fi-FI" dirty="0"/>
              <a:t>Mietitään millaisen ensimmäisen version haluamme näyttää</a:t>
            </a:r>
          </a:p>
          <a:p>
            <a:r>
              <a:rPr lang="fi-FI" dirty="0"/>
              <a:t>Viimeistelemme tietokantarakenteen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150-180 tuntia</a:t>
            </a:r>
          </a:p>
          <a:p>
            <a:r>
              <a:rPr lang="fi-FI" dirty="0"/>
              <a:t>884.20 tuntia kokonaisuudessa tehty hommia</a:t>
            </a:r>
          </a:p>
          <a:p>
            <a:r>
              <a:rPr lang="fi-FI" dirty="0"/>
              <a:t>Korona ja etätyö on vaikuttanut tunteihin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FFA4C10-0523-4E89-ACC4-A0A0C1123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821238"/>
              </p:ext>
            </p:extLst>
          </p:nvPr>
        </p:nvGraphicFramePr>
        <p:xfrm>
          <a:off x="1230160" y="1274755"/>
          <a:ext cx="8891302" cy="4022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3461">
                  <a:extLst>
                    <a:ext uri="{9D8B030D-6E8A-4147-A177-3AD203B41FA5}">
                      <a16:colId xmlns:a16="http://schemas.microsoft.com/office/drawing/2014/main" val="2641487542"/>
                    </a:ext>
                  </a:extLst>
                </a:gridCol>
                <a:gridCol w="1044876">
                  <a:extLst>
                    <a:ext uri="{9D8B030D-6E8A-4147-A177-3AD203B41FA5}">
                      <a16:colId xmlns:a16="http://schemas.microsoft.com/office/drawing/2014/main" val="4041652801"/>
                    </a:ext>
                  </a:extLst>
                </a:gridCol>
                <a:gridCol w="1044876">
                  <a:extLst>
                    <a:ext uri="{9D8B030D-6E8A-4147-A177-3AD203B41FA5}">
                      <a16:colId xmlns:a16="http://schemas.microsoft.com/office/drawing/2014/main" val="3005878443"/>
                    </a:ext>
                  </a:extLst>
                </a:gridCol>
                <a:gridCol w="1044876">
                  <a:extLst>
                    <a:ext uri="{9D8B030D-6E8A-4147-A177-3AD203B41FA5}">
                      <a16:colId xmlns:a16="http://schemas.microsoft.com/office/drawing/2014/main" val="133816216"/>
                    </a:ext>
                  </a:extLst>
                </a:gridCol>
                <a:gridCol w="1044876">
                  <a:extLst>
                    <a:ext uri="{9D8B030D-6E8A-4147-A177-3AD203B41FA5}">
                      <a16:colId xmlns:a16="http://schemas.microsoft.com/office/drawing/2014/main" val="604070539"/>
                    </a:ext>
                  </a:extLst>
                </a:gridCol>
                <a:gridCol w="1044876">
                  <a:extLst>
                    <a:ext uri="{9D8B030D-6E8A-4147-A177-3AD203B41FA5}">
                      <a16:colId xmlns:a16="http://schemas.microsoft.com/office/drawing/2014/main" val="4062050976"/>
                    </a:ext>
                  </a:extLst>
                </a:gridCol>
                <a:gridCol w="1833461">
                  <a:extLst>
                    <a:ext uri="{9D8B030D-6E8A-4147-A177-3AD203B41FA5}">
                      <a16:colId xmlns:a16="http://schemas.microsoft.com/office/drawing/2014/main" val="2250875883"/>
                    </a:ext>
                  </a:extLst>
                </a:gridCol>
              </a:tblGrid>
              <a:tr h="33357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Viikko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NR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LA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AV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AK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OH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Kaikki yhteensä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9605186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4080933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82:15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4772095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086606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111:40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198676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99:30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0992699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19:50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107:40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7071070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109:25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822543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47:40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9049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105:30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4628249"/>
                  </a:ext>
                </a:extLst>
              </a:tr>
              <a:tr h="333570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8599208"/>
                  </a:ext>
                </a:extLst>
              </a:tr>
              <a:tr h="3531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Kaikki yhteensä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157:00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194:10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158:50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152:20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182:00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844:20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48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2552"/>
              </p:ext>
            </p:extLst>
          </p:nvPr>
        </p:nvGraphicFramePr>
        <p:xfrm>
          <a:off x="870204" y="873252"/>
          <a:ext cx="10451592" cy="511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TM04033937[[fn=Tiivistymisjuova]]</Template>
  <TotalTime>45</TotalTime>
  <Words>157</Words>
  <Application>Microsoft Office PowerPoint</Application>
  <PresentationFormat>Laajakuva</PresentationFormat>
  <Paragraphs>104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Rantanen, Nuutti</dc:creator>
  <cp:lastModifiedBy>Rantanen, Nuutti</cp:lastModifiedBy>
  <cp:revision>4</cp:revision>
  <dcterms:created xsi:type="dcterms:W3CDTF">2020-03-31T09:27:15Z</dcterms:created>
  <dcterms:modified xsi:type="dcterms:W3CDTF">2020-03-31T10:12:34Z</dcterms:modified>
</cp:coreProperties>
</file>