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19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Viikot!$A$5:$A$16</c:f>
              <c:strCache>
                <c:ptCount val="11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</c:strCache>
            </c:strRef>
          </c:cat>
          <c:val>
            <c:numRef>
              <c:f>Viikot!$B$5:$B$16</c:f>
              <c:numCache>
                <c:formatCode>[h]:mm</c:formatCode>
                <c:ptCount val="11"/>
                <c:pt idx="0">
                  <c:v>1.4791666666666665</c:v>
                </c:pt>
                <c:pt idx="1">
                  <c:v>3.4270833333333335</c:v>
                </c:pt>
                <c:pt idx="2">
                  <c:v>5.5416666666666643</c:v>
                </c:pt>
                <c:pt idx="3">
                  <c:v>4.6527777777777759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4.5590277777777786</c:v>
                </c:pt>
                <c:pt idx="7">
                  <c:v>1.9861111111111114</c:v>
                </c:pt>
                <c:pt idx="8">
                  <c:v>4.3958333333333348</c:v>
                </c:pt>
                <c:pt idx="9">
                  <c:v>4.7402777777777771</c:v>
                </c:pt>
                <c:pt idx="10">
                  <c:v>1.4798611111111111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A-4DB9-AB13-3EFC0867A0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8E0-4F2F-B3E9-27247D98E8A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8E0-4F2F-B3E9-27247D98E8A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8E0-4F2F-B3E9-27247D98E8A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28E0-4F2F-B3E9-27247D98E8A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28E0-4F2F-B3E9-27247D98E8A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28E0-4F2F-B3E9-27247D98E8A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28E0-4F2F-B3E9-27247D98E8AD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10.833333333333339</c:v>
                </c:pt>
                <c:pt idx="1">
                  <c:v>2.6909722222222219</c:v>
                </c:pt>
                <c:pt idx="2">
                  <c:v>5.9340277777777786</c:v>
                </c:pt>
                <c:pt idx="3">
                  <c:v>11.063888888888881</c:v>
                </c:pt>
                <c:pt idx="4">
                  <c:v>4.3437500000000009</c:v>
                </c:pt>
                <c:pt idx="5">
                  <c:v>4.5381944444444438</c:v>
                </c:pt>
                <c:pt idx="6">
                  <c:v>1.614583333333333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E0-4F2F-B3E9-27247D98E8AD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7.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Tietokantarakenne on pientä viilailua vaille valmis</a:t>
            </a:r>
          </a:p>
          <a:p>
            <a:endParaRPr lang="fi-FI" dirty="0"/>
          </a:p>
          <a:p>
            <a:r>
              <a:rPr lang="fi-FI" dirty="0"/>
              <a:t>Käyttöliittymäsuunnitelma</a:t>
            </a:r>
          </a:p>
          <a:p>
            <a:pPr lvl="1"/>
            <a:r>
              <a:rPr lang="fi-FI" dirty="0"/>
              <a:t>Saatu koodattua pieni testiohjelma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u="sng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Projektisuunnitelma.</a:t>
            </a:r>
          </a:p>
          <a:p>
            <a:r>
              <a:rPr lang="fi-FI" dirty="0"/>
              <a:t>Jatketaan käyttöliittymän koodausta.</a:t>
            </a:r>
          </a:p>
          <a:p>
            <a:r>
              <a:rPr lang="fi-FI" dirty="0"/>
              <a:t>Viimeistelemme tietokantarakenteen.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180-210 tuntia</a:t>
            </a:r>
          </a:p>
          <a:p>
            <a:r>
              <a:rPr lang="fi-FI" dirty="0"/>
              <a:t>981 tuntia kokonaisuudessa tehty hommia</a:t>
            </a:r>
          </a:p>
          <a:p>
            <a:r>
              <a:rPr lang="fi-FI" dirty="0"/>
              <a:t>Korona ja etätyö ei ole enää vaikuttanut yhtä vakavasti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latin typeface="Verdana" panose="020B0604030504040204" pitchFamily="34" charset="0"/>
              </a:rPr>
              <a:t> </a:t>
            </a:r>
            <a:r>
              <a:rPr lang="fi-FI" dirty="0"/>
              <a:t> 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9780B201-9DDB-4696-B2E3-EC6693A67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98237"/>
              </p:ext>
            </p:extLst>
          </p:nvPr>
        </p:nvGraphicFramePr>
        <p:xfrm>
          <a:off x="836023" y="888274"/>
          <a:ext cx="10483615" cy="4992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1810">
                  <a:extLst>
                    <a:ext uri="{9D8B030D-6E8A-4147-A177-3AD203B41FA5}">
                      <a16:colId xmlns:a16="http://schemas.microsoft.com/office/drawing/2014/main" val="3791649461"/>
                    </a:ext>
                  </a:extLst>
                </a:gridCol>
                <a:gridCol w="1231999">
                  <a:extLst>
                    <a:ext uri="{9D8B030D-6E8A-4147-A177-3AD203B41FA5}">
                      <a16:colId xmlns:a16="http://schemas.microsoft.com/office/drawing/2014/main" val="2445282511"/>
                    </a:ext>
                  </a:extLst>
                </a:gridCol>
                <a:gridCol w="1231999">
                  <a:extLst>
                    <a:ext uri="{9D8B030D-6E8A-4147-A177-3AD203B41FA5}">
                      <a16:colId xmlns:a16="http://schemas.microsoft.com/office/drawing/2014/main" val="2572856976"/>
                    </a:ext>
                  </a:extLst>
                </a:gridCol>
                <a:gridCol w="1231999">
                  <a:extLst>
                    <a:ext uri="{9D8B030D-6E8A-4147-A177-3AD203B41FA5}">
                      <a16:colId xmlns:a16="http://schemas.microsoft.com/office/drawing/2014/main" val="1767535206"/>
                    </a:ext>
                  </a:extLst>
                </a:gridCol>
                <a:gridCol w="1231999">
                  <a:extLst>
                    <a:ext uri="{9D8B030D-6E8A-4147-A177-3AD203B41FA5}">
                      <a16:colId xmlns:a16="http://schemas.microsoft.com/office/drawing/2014/main" val="2611636917"/>
                    </a:ext>
                  </a:extLst>
                </a:gridCol>
                <a:gridCol w="1231999">
                  <a:extLst>
                    <a:ext uri="{9D8B030D-6E8A-4147-A177-3AD203B41FA5}">
                      <a16:colId xmlns:a16="http://schemas.microsoft.com/office/drawing/2014/main" val="1356685740"/>
                    </a:ext>
                  </a:extLst>
                </a:gridCol>
                <a:gridCol w="2161810">
                  <a:extLst>
                    <a:ext uri="{9D8B030D-6E8A-4147-A177-3AD203B41FA5}">
                      <a16:colId xmlns:a16="http://schemas.microsoft.com/office/drawing/2014/main" val="2119281352"/>
                    </a:ext>
                  </a:extLst>
                </a:gridCol>
              </a:tblGrid>
              <a:tr h="38229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Viikko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NR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LA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AV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AK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OH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Kaikki yhteensä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346530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9355752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82:15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9358964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27:25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36:15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6283799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23:05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111:40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2404289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99:30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4146009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19:50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107:40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5389956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109:25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8910730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47:40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5013924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105:30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715834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25:51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113:46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866874"/>
                  </a:ext>
                </a:extLst>
              </a:tr>
              <a:tr h="382291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10:50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7:56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35:31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021597"/>
                  </a:ext>
                </a:extLst>
              </a:tr>
              <a:tr h="40477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Kaikki yhteensä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182:30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227:57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175:25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186:05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209:30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981:27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5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11565"/>
              </p:ext>
            </p:extLst>
          </p:nvPr>
        </p:nvGraphicFramePr>
        <p:xfrm>
          <a:off x="870204" y="873252"/>
          <a:ext cx="10451592" cy="511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23942"/>
              </p:ext>
            </p:extLst>
          </p:nvPr>
        </p:nvGraphicFramePr>
        <p:xfrm>
          <a:off x="643402" y="643464"/>
          <a:ext cx="10905195" cy="5571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152</Words>
  <Application>Microsoft Office PowerPoint</Application>
  <PresentationFormat>Laajakuva</PresentationFormat>
  <Paragraphs>115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2</cp:revision>
  <dcterms:created xsi:type="dcterms:W3CDTF">2020-04-09T09:52:29Z</dcterms:created>
  <dcterms:modified xsi:type="dcterms:W3CDTF">2020-04-09T22:05:54Z</dcterms:modified>
</cp:coreProperties>
</file>