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13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8.5165792715818769E-2"/>
          <c:y val="0.11485227134869254"/>
          <c:w val="0.89981964251148849"/>
          <c:h val="0.843215681872090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Viikot!$A$5:$A$18</c:f>
              <c:strCach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</c:strCache>
            </c:strRef>
          </c:cat>
          <c:val>
            <c:numRef>
              <c:f>Viikot!$B$5:$B$18</c:f>
              <c:numCache>
                <c:formatCode>[h]:mm</c:formatCode>
                <c:ptCount val="13"/>
                <c:pt idx="0">
                  <c:v>1.4791666666666665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1.2638888888888888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F-43CE-9A13-E3F8F9DDD9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39D-4100-83C5-8EE0444D67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39D-4100-83C5-8EE0444D67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39D-4100-83C5-8EE0444D67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39D-4100-83C5-8EE0444D67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39D-4100-83C5-8EE0444D67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739D-4100-83C5-8EE0444D67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739D-4100-83C5-8EE0444D67A1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11.868055555555561</c:v>
                </c:pt>
                <c:pt idx="1">
                  <c:v>2.6909722222222219</c:v>
                </c:pt>
                <c:pt idx="2">
                  <c:v>5.9340277777777786</c:v>
                </c:pt>
                <c:pt idx="3">
                  <c:v>13.133333333333326</c:v>
                </c:pt>
                <c:pt idx="4">
                  <c:v>5.0208333333333357</c:v>
                </c:pt>
                <c:pt idx="5">
                  <c:v>5.0277777777777768</c:v>
                </c:pt>
                <c:pt idx="6">
                  <c:v>3.3993055555555554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9D-4100-83C5-8EE0444D67A1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8.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Vastaanotettu data tilaajilta</a:t>
            </a:r>
          </a:p>
          <a:p>
            <a:pPr lvl="1"/>
            <a:r>
              <a:rPr lang="fi-FI" dirty="0"/>
              <a:t>Mietitään, miten saadaan parhaiten käyttöön</a:t>
            </a:r>
          </a:p>
          <a:p>
            <a:r>
              <a:rPr lang="fi-FI" dirty="0"/>
              <a:t>Käyttöliittymää hahmoteltu lisää</a:t>
            </a:r>
          </a:p>
          <a:p>
            <a:pPr lvl="1"/>
            <a:r>
              <a:rPr lang="fi-FI"/>
              <a:t>Ohjelmoitu hahmotelmien </a:t>
            </a:r>
            <a:r>
              <a:rPr lang="fi-FI" dirty="0"/>
              <a:t>mukaan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u="sng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Projektisuunnitelma.</a:t>
            </a:r>
          </a:p>
          <a:p>
            <a:r>
              <a:rPr lang="fi-FI" dirty="0"/>
              <a:t>Jatketaan käyttöliittymän koodausta.</a:t>
            </a:r>
          </a:p>
          <a:p>
            <a:r>
              <a:rPr lang="fi-FI" dirty="0"/>
              <a:t>Siirretään data tietokantaan.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210-230 tuntia</a:t>
            </a:r>
          </a:p>
          <a:p>
            <a:r>
              <a:rPr lang="fi-FI" dirty="0"/>
              <a:t>1127 tuntia kokonaisuudessa tehty hommia</a:t>
            </a:r>
          </a:p>
          <a:p>
            <a:pPr lvl="1"/>
            <a:r>
              <a:rPr lang="fi-FI" dirty="0"/>
              <a:t>Ero edelliseen 146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6DC4C138-BBE2-4601-9B27-F6960A44C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1">
            <a:extLst>
              <a:ext uri="{FF2B5EF4-FFF2-40B4-BE49-F238E27FC236}">
                <a16:creationId xmlns:a16="http://schemas.microsoft.com/office/drawing/2014/main" id="{F6555DCA-BE6B-44B7-A0E9-3DF12F93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308" y="562356"/>
            <a:ext cx="11073384" cy="5733288"/>
          </a:xfrm>
          <a:prstGeom prst="roundRect">
            <a:avLst>
              <a:gd name="adj" fmla="val 3242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907E280-0DE1-4EDB-A8C9-5C995CAC3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58E5E05-FC35-47F3-BD18-3A8905C96D25}"/>
              </a:ext>
            </a:extLst>
          </p:cNvPr>
          <p:cNvGraphicFramePr>
            <a:graphicFrameLocks noGrp="1"/>
          </p:cNvGraphicFramePr>
          <p:nvPr/>
        </p:nvGraphicFramePr>
        <p:xfrm>
          <a:off x="1179633" y="873252"/>
          <a:ext cx="9832736" cy="51115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27593">
                  <a:extLst>
                    <a:ext uri="{9D8B030D-6E8A-4147-A177-3AD203B41FA5}">
                      <a16:colId xmlns:a16="http://schemas.microsoft.com/office/drawing/2014/main" val="3955719277"/>
                    </a:ext>
                  </a:extLst>
                </a:gridCol>
                <a:gridCol w="1155510">
                  <a:extLst>
                    <a:ext uri="{9D8B030D-6E8A-4147-A177-3AD203B41FA5}">
                      <a16:colId xmlns:a16="http://schemas.microsoft.com/office/drawing/2014/main" val="715312417"/>
                    </a:ext>
                  </a:extLst>
                </a:gridCol>
                <a:gridCol w="1155510">
                  <a:extLst>
                    <a:ext uri="{9D8B030D-6E8A-4147-A177-3AD203B41FA5}">
                      <a16:colId xmlns:a16="http://schemas.microsoft.com/office/drawing/2014/main" val="3671995592"/>
                    </a:ext>
                  </a:extLst>
                </a:gridCol>
                <a:gridCol w="1155510">
                  <a:extLst>
                    <a:ext uri="{9D8B030D-6E8A-4147-A177-3AD203B41FA5}">
                      <a16:colId xmlns:a16="http://schemas.microsoft.com/office/drawing/2014/main" val="1575167645"/>
                    </a:ext>
                  </a:extLst>
                </a:gridCol>
                <a:gridCol w="1155510">
                  <a:extLst>
                    <a:ext uri="{9D8B030D-6E8A-4147-A177-3AD203B41FA5}">
                      <a16:colId xmlns:a16="http://schemas.microsoft.com/office/drawing/2014/main" val="115490949"/>
                    </a:ext>
                  </a:extLst>
                </a:gridCol>
                <a:gridCol w="1155510">
                  <a:extLst>
                    <a:ext uri="{9D8B030D-6E8A-4147-A177-3AD203B41FA5}">
                      <a16:colId xmlns:a16="http://schemas.microsoft.com/office/drawing/2014/main" val="2077554397"/>
                    </a:ext>
                  </a:extLst>
                </a:gridCol>
                <a:gridCol w="2027593">
                  <a:extLst>
                    <a:ext uri="{9D8B030D-6E8A-4147-A177-3AD203B41FA5}">
                      <a16:colId xmlns:a16="http://schemas.microsoft.com/office/drawing/2014/main" val="1400543554"/>
                    </a:ext>
                  </a:extLst>
                </a:gridCol>
              </a:tblGrid>
              <a:tr h="340767">
                <a:tc>
                  <a:txBody>
                    <a:bodyPr/>
                    <a:lstStyle/>
                    <a:p>
                      <a:pPr algn="l" fontAlgn="b"/>
                      <a:r>
                        <a:rPr lang="fi-FI" sz="1700" u="none" strike="noStrike">
                          <a:effectLst/>
                        </a:rPr>
                        <a:t>Viikko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NR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LA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AV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AK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OH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Kaikki yhteensä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464367707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6:45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8:45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7:45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9:30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35:30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1475733895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6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14:45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16:45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14:45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16:00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82:15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908391259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7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22:00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27:25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22:20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25:00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36:15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133:00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644283147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8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19:30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38:10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17:45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23:05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111:40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934025359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9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23:30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21:55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22:10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18:10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99:30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2880318005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29:15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21:35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15:15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19:50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107:40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393831461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26:55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20:25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109:25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101909871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12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9:00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8:45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6:00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47:40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971299312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28:15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22:45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19:15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24:30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105:30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1715868010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14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18:25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25:51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20:30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25:00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24:00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113:46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7383253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12:45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17:06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16:55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13:10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71:11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87105665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16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11:55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19:20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17:05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20:45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79:20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98431646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17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14:00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10:05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 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 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6:15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30:20</a:t>
                      </a:r>
                      <a:endParaRPr lang="fi-FI" sz="1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8579835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l" fontAlgn="b"/>
                      <a:r>
                        <a:rPr lang="fi-FI" sz="1700" u="none" strike="noStrike">
                          <a:effectLst/>
                        </a:rPr>
                        <a:t>Kaikki yhteensä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210:20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266:32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209:25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211:15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229:15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>
                          <a:effectLst/>
                        </a:rPr>
                        <a:t>1126:47</a:t>
                      </a:r>
                      <a:endParaRPr lang="fi-FI" sz="1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6352" marR="16352" marT="16352" marB="0" anchor="b"/>
                </a:tc>
                <a:extLst>
                  <a:ext uri="{0D108BD9-81ED-4DB2-BD59-A6C34878D82A}">
                    <a16:rowId xmlns:a16="http://schemas.microsoft.com/office/drawing/2014/main" val="338995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49270"/>
              </p:ext>
            </p:extLst>
          </p:nvPr>
        </p:nvGraphicFramePr>
        <p:xfrm>
          <a:off x="1221781" y="643464"/>
          <a:ext cx="9346070" cy="512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8449"/>
              </p:ext>
            </p:extLst>
          </p:nvPr>
        </p:nvGraphicFramePr>
        <p:xfrm>
          <a:off x="643402" y="643463"/>
          <a:ext cx="10760472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168</Words>
  <Application>Microsoft Office PowerPoint</Application>
  <PresentationFormat>Laajakuva</PresentationFormat>
  <Paragraphs>131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4</cp:revision>
  <dcterms:created xsi:type="dcterms:W3CDTF">2020-04-23T09:23:54Z</dcterms:created>
  <dcterms:modified xsi:type="dcterms:W3CDTF">2020-04-23T11:10:08Z</dcterms:modified>
</cp:coreProperties>
</file>