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14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Viikot!$A$5:$A$22</c:f>
              <c:strCache>
                <c:ptCount val="1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</c:strCache>
            </c:strRef>
          </c:cat>
          <c:val>
            <c:numRef>
              <c:f>Viikot!$B$5:$B$22</c:f>
              <c:numCache>
                <c:formatCode>[h]:mm</c:formatCode>
                <c:ptCount val="17"/>
                <c:pt idx="0">
                  <c:v>1.4791666666666665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3.3055555555555549</c:v>
                </c:pt>
                <c:pt idx="12">
                  <c:v>4.9201388888888919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4.0590277777777777</c:v>
                </c:pt>
                <c:pt idx="16">
                  <c:v>0.55902777777777768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F1-40E6-BA7D-883EDF6BD7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1D4-4E11-B472-6483452F40F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D4-4E11-B472-6483452F40F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1D4-4E11-B472-6483452F40F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D4-4E11-B472-6483452F40F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1D4-4E11-B472-6483452F40F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D4-4E11-B472-6483452F40F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1D4-4E11-B472-6483452F40F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1D4-4E11-B472-6483452F40F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10.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Tietokanta</a:t>
            </a:r>
          </a:p>
          <a:p>
            <a:r>
              <a:rPr lang="fi-FI" dirty="0"/>
              <a:t>Taustaohjelmistoa</a:t>
            </a:r>
          </a:p>
          <a:p>
            <a:r>
              <a:rPr lang="fi-FI" dirty="0"/>
              <a:t>Käyttöliittymää kehitettyä</a:t>
            </a:r>
          </a:p>
          <a:p>
            <a:r>
              <a:rPr lang="fi-FI" dirty="0"/>
              <a:t>Pohtineet </a:t>
            </a:r>
            <a:r>
              <a:rPr lang="fi-FI"/>
              <a:t>ominaisuuksia jatkokehitykseen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Projektiraportti.</a:t>
            </a:r>
          </a:p>
          <a:p>
            <a:r>
              <a:rPr lang="fi-FI" dirty="0"/>
              <a:t>Ohjelmoidaan taustaohjelmisto toimimaan oikein tietokannan ja käyttöliittymän kanssa.</a:t>
            </a:r>
          </a:p>
          <a:p>
            <a:r>
              <a:rPr lang="fi-FI" dirty="0"/>
              <a:t>Sovitetaan sovitut ominaisuudet kehitettäväksi jatkokehitykseen.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270-300 tuntia</a:t>
            </a:r>
          </a:p>
          <a:p>
            <a:r>
              <a:rPr lang="fi-FI" dirty="0"/>
              <a:t>1484 tuntia kokonaisuudessa tehty hommia</a:t>
            </a:r>
          </a:p>
          <a:p>
            <a:pPr lvl="1"/>
            <a:r>
              <a:rPr lang="fi-FI" dirty="0"/>
              <a:t>Ero edelliseen 180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F39A5A19-830B-498A-ADA8-62B47CEA0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50805"/>
              </p:ext>
            </p:extLst>
          </p:nvPr>
        </p:nvGraphicFramePr>
        <p:xfrm>
          <a:off x="643402" y="643464"/>
          <a:ext cx="10905194" cy="5571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182">
                  <a:extLst>
                    <a:ext uri="{9D8B030D-6E8A-4147-A177-3AD203B41FA5}">
                      <a16:colId xmlns:a16="http://schemas.microsoft.com/office/drawing/2014/main" val="3845557311"/>
                    </a:ext>
                  </a:extLst>
                </a:gridCol>
                <a:gridCol w="1286566">
                  <a:extLst>
                    <a:ext uri="{9D8B030D-6E8A-4147-A177-3AD203B41FA5}">
                      <a16:colId xmlns:a16="http://schemas.microsoft.com/office/drawing/2014/main" val="2910331008"/>
                    </a:ext>
                  </a:extLst>
                </a:gridCol>
                <a:gridCol w="1286566">
                  <a:extLst>
                    <a:ext uri="{9D8B030D-6E8A-4147-A177-3AD203B41FA5}">
                      <a16:colId xmlns:a16="http://schemas.microsoft.com/office/drawing/2014/main" val="3444867159"/>
                    </a:ext>
                  </a:extLst>
                </a:gridCol>
                <a:gridCol w="1286566">
                  <a:extLst>
                    <a:ext uri="{9D8B030D-6E8A-4147-A177-3AD203B41FA5}">
                      <a16:colId xmlns:a16="http://schemas.microsoft.com/office/drawing/2014/main" val="2123970819"/>
                    </a:ext>
                  </a:extLst>
                </a:gridCol>
                <a:gridCol w="1286566">
                  <a:extLst>
                    <a:ext uri="{9D8B030D-6E8A-4147-A177-3AD203B41FA5}">
                      <a16:colId xmlns:a16="http://schemas.microsoft.com/office/drawing/2014/main" val="963713285"/>
                    </a:ext>
                  </a:extLst>
                </a:gridCol>
                <a:gridCol w="1286566">
                  <a:extLst>
                    <a:ext uri="{9D8B030D-6E8A-4147-A177-3AD203B41FA5}">
                      <a16:colId xmlns:a16="http://schemas.microsoft.com/office/drawing/2014/main" val="1773425813"/>
                    </a:ext>
                  </a:extLst>
                </a:gridCol>
                <a:gridCol w="2236182">
                  <a:extLst>
                    <a:ext uri="{9D8B030D-6E8A-4147-A177-3AD203B41FA5}">
                      <a16:colId xmlns:a16="http://schemas.microsoft.com/office/drawing/2014/main" val="1819041136"/>
                    </a:ext>
                  </a:extLst>
                </a:gridCol>
              </a:tblGrid>
              <a:tr h="29321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Viikko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NR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LA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AV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AK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OH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Kaikki yhteensä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1359683702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6:45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35:30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2288335178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6</a:t>
                      </a:r>
                      <a:endParaRPr lang="fi-FI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82:15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3590926254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27:25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22:20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25:00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36:15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133:00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2853638807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38:10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23:05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111:40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1529135938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23:30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99:30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1102326191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29:15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21:35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15:15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19:50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107:40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3543869605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26:55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109:25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3643578291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12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6:00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47:40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3347566857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28:15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24:30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105:30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444973351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25:51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25:00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24:00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113:46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620558999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12:45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17:06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71:11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751509489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19:20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17:05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79:20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2723441235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23:30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34:15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118:05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3306646687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12:35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69:45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2680472436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25:52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14:35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15:15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89:42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3341552904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23:55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20:35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26:00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97:25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1210774810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0:40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1850857207"/>
                  </a:ext>
                </a:extLst>
              </a:tr>
              <a:tr h="29321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Kaikki yhteensä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266:50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343:19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285:05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295:30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294:05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1484:49</a:t>
                      </a:r>
                      <a:endParaRPr lang="fi-FI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909" marR="12909" marT="12909" marB="0" anchor="b"/>
                </a:tc>
                <a:extLst>
                  <a:ext uri="{0D108BD9-81ED-4DB2-BD59-A6C34878D82A}">
                    <a16:rowId xmlns:a16="http://schemas.microsoft.com/office/drawing/2014/main" val="199278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36206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199</Words>
  <Application>Microsoft Office PowerPoint</Application>
  <PresentationFormat>Laajakuva</PresentationFormat>
  <Paragraphs>155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5</cp:revision>
  <dcterms:created xsi:type="dcterms:W3CDTF">2020-05-19T07:46:38Z</dcterms:created>
  <dcterms:modified xsi:type="dcterms:W3CDTF">2020-05-19T08:48:10Z</dcterms:modified>
</cp:coreProperties>
</file>