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2" r:id="rId10"/>
    <p:sldId id="270" r:id="rId11"/>
    <p:sldId id="264" r:id="rId12"/>
    <p:sldId id="265" r:id="rId13"/>
    <p:sldId id="269" r:id="rId14"/>
    <p:sldId id="266" r:id="rId15"/>
    <p:sldId id="267" r:id="rId16"/>
    <p:sldId id="268" r:id="rId17"/>
  </p:sldIdLst>
  <p:sldSz cx="9144000" cy="5143500" type="screen16x9"/>
  <p:notesSz cx="6858000" cy="9144000"/>
  <p:embeddedFontLst>
    <p:embeddedFont>
      <p:font typeface="Montserrat" panose="020B0604020202020204" charset="0"/>
      <p:regular r:id="rId19"/>
      <p:bold r:id="rId20"/>
      <p:italic r:id="rId21"/>
      <p:boldItalic r:id="rId22"/>
    </p:embeddedFont>
    <p:embeddedFont>
      <p:font typeface="Montserrat SemiBold" panose="020B0604020202020204" charset="0"/>
      <p:regular r:id="rId23"/>
      <p:bold r:id="rId24"/>
      <p:italic r:id="rId25"/>
      <p:boldItalic r:id="rId26"/>
    </p:embeddedFont>
    <p:embeddedFont>
      <p:font typeface="Trebuchet MS" panose="020B0603020202020204" pitchFamily="34" charset="0"/>
      <p:regular r:id="rId27"/>
      <p:bold r:id="rId28"/>
      <p:italic r:id="rId29"/>
      <p:boldItalic r:id="rId30"/>
    </p:embeddedFont>
    <p:embeddedFont>
      <p:font typeface="Wingdings 3" panose="05040102010807070707" pitchFamily="18" charset="2"/>
      <p:regular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0960AF-EF36-48F0-9CFD-16345C46D074}" v="9" dt="2020-04-29T10:10:38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20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42f5a400e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842f5a400e_2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45f781b31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45f781b31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42f5a400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42f5a400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842f5a400e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842f5a400e_2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42f5a400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42f5a400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42f5a400e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842f5a400e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2f5a40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2f5a400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42f5a400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42f5a400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842f5a40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842f5a400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3454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42f5a400e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42f5a400e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42f5a400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42f5a400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63443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3386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052765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4648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0682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7715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804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8496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55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1465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7520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3086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759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8267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9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6252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191609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95A0E-B762-4F3B-84B9-398D7F860FA2}" type="datetimeFigureOut">
              <a:rPr lang="fi-FI" smtClean="0"/>
              <a:t>4.5.2020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6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1" y="515975"/>
            <a:ext cx="7447278" cy="186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Väliesittely</a:t>
            </a:r>
            <a:endParaRPr sz="39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676" y="2376575"/>
            <a:ext cx="7447278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Kodavi-projekti</a:t>
            </a:r>
            <a:endParaRPr sz="24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4294967295"/>
          </p:nvPr>
        </p:nvSpPr>
        <p:spPr>
          <a:xfrm>
            <a:off x="311675" y="3975100"/>
            <a:ext cx="7447278" cy="792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5.5.2020</a:t>
            </a:r>
            <a:endParaRPr sz="18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8;p23">
            <a:extLst>
              <a:ext uri="{FF2B5EF4-FFF2-40B4-BE49-F238E27FC236}">
                <a16:creationId xmlns:a16="http://schemas.microsoft.com/office/drawing/2014/main" id="{401417A3-3FD8-4036-BC70-F5C1CC0D16D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1757" y="92174"/>
            <a:ext cx="8508252" cy="4962425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224099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4382" y="1122231"/>
            <a:ext cx="4309181" cy="251333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1" name="Google Shape;12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065" y="1122231"/>
            <a:ext cx="4309224" cy="251334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25">
            <a:extLst>
              <a:ext uri="{FF2B5EF4-FFF2-40B4-BE49-F238E27FC236}">
                <a16:creationId xmlns:a16="http://schemas.microsoft.com/office/drawing/2014/main" id="{5D177715-6F78-407A-B0B0-5BF62C2AA626}"/>
              </a:ext>
            </a:extLst>
          </p:cNvPr>
          <p:cNvSpPr txBox="1">
            <a:spLocks/>
          </p:cNvSpPr>
          <p:nvPr/>
        </p:nvSpPr>
        <p:spPr>
          <a:xfrm>
            <a:off x="311700" y="1993175"/>
            <a:ext cx="7336009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7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GB" sz="24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Käyttöliittymädemo</a:t>
            </a:r>
            <a:endParaRPr lang="en-GB" sz="24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>
            <a:spLocks noGrp="1"/>
          </p:cNvSpPr>
          <p:nvPr>
            <p:ph type="title"/>
          </p:nvPr>
        </p:nvSpPr>
        <p:spPr>
          <a:xfrm>
            <a:off x="311700" y="1993175"/>
            <a:ext cx="7336009" cy="8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Kiitos!</a:t>
            </a:r>
            <a:endParaRPr sz="30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579000" y="445025"/>
            <a:ext cx="825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Projektiorganisaatio</a:t>
            </a:r>
            <a:endParaRPr sz="24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816926" y="1078698"/>
            <a:ext cx="4464625" cy="3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Ohjaajat</a:t>
            </a:r>
            <a:endParaRPr sz="11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Jukka-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Pekka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Santanen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Enni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Stylman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Arttu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Ylä-Sahra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Opettajat</a:t>
            </a:r>
            <a:endParaRPr sz="11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Hanna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Kivimäki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Projektiviestintä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IT-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alalla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Katja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Kontturi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Projektiviestintä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IT-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alalla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Muut </a:t>
            </a:r>
            <a:r>
              <a:rPr lang="en-GB" sz="11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sidosryhmät</a:t>
            </a:r>
            <a:endParaRPr sz="11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Jyväskylän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yliopiston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Digipalvelut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Juha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Lahti,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Peda.netin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yhteyshenkilö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4294967295"/>
          </p:nvPr>
        </p:nvSpPr>
        <p:spPr>
          <a:xfrm>
            <a:off x="443344" y="1079436"/>
            <a:ext cx="3901221" cy="3648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Projektiryhmä</a:t>
            </a:r>
            <a:endParaRPr sz="11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Nuutti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Rantanen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projektipäällikkö</a:t>
            </a:r>
            <a:endParaRPr lang="en-GB"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Lauri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Antila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varaprojektipäällikkö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Outi Hilola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Antti Kauppi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Anne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Vaarala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Tilaajan</a:t>
            </a:r>
            <a:r>
              <a:rPr lang="en-GB" sz="11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edustajat</a:t>
            </a:r>
            <a:endParaRPr sz="11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Nelli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Lyyra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Kristiina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Ojala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Jorma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Tynjälä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Jari</a:t>
            </a: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Villberg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3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579000" y="445025"/>
            <a:ext cx="825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Taustaa ja tavoitteita</a:t>
            </a:r>
            <a:endParaRPr sz="24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579000" y="1152475"/>
            <a:ext cx="638182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Liikuntatieteellinen tiedekunta tarvitsee WWW-sovelluksen, jota voidaan käyttää WHO-Koululaistutkimuksen datan visualisointiin käyttäjän määrittelemien hakuehtojen mukaan.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Sovellusta tullaan käyttämään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Jyväskylän yliopiston terveystiedon opettajaopiskelijoiden opetuksessa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terveystiedon opetuksen tukena yläasteilla ja lukioissa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579000" y="445025"/>
            <a:ext cx="825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Projektin läpivienti</a:t>
            </a:r>
            <a:endParaRPr sz="24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579000" y="1152475"/>
            <a:ext cx="825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Projekti alkoi 30.1.2020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○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Projektiorganisaation palavereja on ollut 1-2 viikon välein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○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Viestintä on hoidettu sähköpostitse ja palavereissa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Korona-pandemian aikana projektia on toteutettu etätyönä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Projektin on suunniteltu päättyvän 31.5.2020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579000" y="445025"/>
            <a:ext cx="825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Projektin läpivienti</a:t>
            </a:r>
            <a:endParaRPr sz="24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79000" y="1152475"/>
            <a:ext cx="8253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Prosessimalli pohjautuu löyhästi Scrumiin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Kehitysvaiheet 4 x 3 viikkoa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Tehtävät on jaoteltu kehitysvaiheisiin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○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1. vaiheessa aihealueeseen ja työkaluihin tutustumista,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vaatimusten suunnittelua ja sovelluksen kehittämistä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○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2. ja 3. vaiheessa sovelluksen kehittämistä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○"/>
            </a:pPr>
            <a:r>
              <a:rPr lang="en-GB" sz="13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4. vaiheessa sovelluksen viimeistelyä</a:t>
            </a:r>
            <a:endParaRPr sz="13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xfrm>
            <a:off x="353291" y="445025"/>
            <a:ext cx="84788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Sovelluksen</a:t>
            </a:r>
            <a:r>
              <a:rPr lang="en-GB" sz="24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24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kehitystyökalut</a:t>
            </a:r>
            <a:r>
              <a:rPr lang="en-GB" sz="24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24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</a:t>
            </a:r>
            <a:r>
              <a:rPr lang="en-GB" sz="24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GB" sz="2400" dirty="0" err="1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teknologiat</a:t>
            </a:r>
            <a:endParaRPr sz="24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816150" y="1200525"/>
            <a:ext cx="2802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Kehitysympäristö</a:t>
            </a:r>
            <a:endParaRPr sz="11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IntelliJ IDEA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Visual Studio Code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Versionhallinta</a:t>
            </a:r>
            <a:endParaRPr sz="11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GitLab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Projektinhallinta</a:t>
            </a:r>
            <a:endParaRPr sz="11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Trello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Tietokanta</a:t>
            </a:r>
            <a:endParaRPr sz="110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PostgreSQL</a:t>
            </a:r>
            <a:endParaRPr sz="11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4294967295"/>
          </p:nvPr>
        </p:nvSpPr>
        <p:spPr>
          <a:xfrm>
            <a:off x="3874951" y="1198783"/>
            <a:ext cx="3724275" cy="43481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Backend</a:t>
            </a:r>
            <a:endParaRPr sz="11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Java Spring Boot -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sovelluskehys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Maven</a:t>
            </a:r>
            <a:r>
              <a:rPr lang="fi-FI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fi-FI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build</a:t>
            </a:r>
            <a:r>
              <a:rPr lang="fi-FI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i-FI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tool</a:t>
            </a:r>
            <a:r>
              <a:rPr lang="fi-FI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REST-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rajapinta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Liquibase-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tietokannanhallinta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1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Frontend</a:t>
            </a:r>
            <a:endParaRPr sz="11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React.js-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sovelluskehys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Rechart.js-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visualisointikirjasto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Montserrat"/>
              <a:buChar char="●"/>
            </a:pPr>
            <a:r>
              <a:rPr lang="en-GB" sz="11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Node.js-</a:t>
            </a:r>
            <a:r>
              <a:rPr lang="en-GB" sz="1100" dirty="0" err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sovellusalusta</a:t>
            </a: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100" dirty="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579000" y="445025"/>
            <a:ext cx="8253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dirty="0">
                <a:solidFill>
                  <a:srgbClr val="4343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Sovelluksen pääominaisuudet</a:t>
            </a:r>
            <a:endParaRPr sz="24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343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579000" y="1152475"/>
            <a:ext cx="6348273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fi-FI" sz="13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Tutkimusdataa haetaan hakuehtojen mukaan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fi-FI" sz="13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Hakutulokset esitetään kuvaajien ja taulukon avulla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fi-FI" sz="13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Kirjautuneet käyttäjät voivat luoda tapahtumia ja tehtäviä</a:t>
            </a:r>
          </a:p>
          <a:p>
            <a:pPr marL="457200" lvl="0" indent="-311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Montserrat"/>
              <a:buChar char="●"/>
            </a:pPr>
            <a:r>
              <a:rPr lang="fi-FI" sz="1300" dirty="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Ryhmäavaimella voi kirjautua tapahtumiin ja vastata tehtäviin</a:t>
            </a:r>
          </a:p>
        </p:txBody>
      </p:sp>
    </p:spTree>
    <p:extLst>
      <p:ext uri="{BB962C8B-B14F-4D97-AF65-F5344CB8AC3E}">
        <p14:creationId xmlns:p14="http://schemas.microsoft.com/office/powerpoint/2010/main" val="133625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 l="7095" r="11158" b="32777"/>
          <a:stretch/>
        </p:blipFill>
        <p:spPr>
          <a:xfrm>
            <a:off x="152400" y="0"/>
            <a:ext cx="882754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630" y="203900"/>
            <a:ext cx="2781671" cy="473218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1" name="Google Shape;1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526" y="203900"/>
            <a:ext cx="3338750" cy="185774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Google Shape;11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537" y="3103546"/>
            <a:ext cx="3338740" cy="187383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3" name="Google Shape;113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9529" y="1737395"/>
            <a:ext cx="3254150" cy="182636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C57405BB5294D4283D72E1629F2C2A1" ma:contentTypeVersion="6" ma:contentTypeDescription="Luo uusi asiakirja." ma:contentTypeScope="" ma:versionID="78485b7b3872b7f50e41bbebc9d027d2">
  <xsd:schema xmlns:xsd="http://www.w3.org/2001/XMLSchema" xmlns:xs="http://www.w3.org/2001/XMLSchema" xmlns:p="http://schemas.microsoft.com/office/2006/metadata/properties" xmlns:ns2="d56f3bce-56e7-46d5-a348-6df1194d1af6" targetNamespace="http://schemas.microsoft.com/office/2006/metadata/properties" ma:root="true" ma:fieldsID="329a3e545ee46ec0065d4676350c7dcb" ns2:_="">
    <xsd:import namespace="d56f3bce-56e7-46d5-a348-6df1194d1a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6f3bce-56e7-46d5-a348-6df1194d1a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02706C-6A57-4AD9-A3A6-CE7E6EEEFE19}">
  <ds:schemaRefs>
    <ds:schemaRef ds:uri="d56f3bce-56e7-46d5-a348-6df1194d1af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0306085-A562-414E-93D3-CF6FE5C63B8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ACA0E7-A48E-41AF-A53C-DA59FF73FF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</TotalTime>
  <Words>230</Words>
  <Application>Microsoft Office PowerPoint</Application>
  <PresentationFormat>Näytössä katseltava esitys (16:9)</PresentationFormat>
  <Paragraphs>70</Paragraphs>
  <Slides>13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Trebuchet MS</vt:lpstr>
      <vt:lpstr>Montserrat SemiBold</vt:lpstr>
      <vt:lpstr>Montserrat</vt:lpstr>
      <vt:lpstr>Wingdings 3</vt:lpstr>
      <vt:lpstr>Arial</vt:lpstr>
      <vt:lpstr>Facet</vt:lpstr>
      <vt:lpstr>Väliesittely</vt:lpstr>
      <vt:lpstr>Projektiorganisaatio </vt:lpstr>
      <vt:lpstr>Taustaa ja tavoitteita</vt:lpstr>
      <vt:lpstr>Projektin läpivienti</vt:lpstr>
      <vt:lpstr>Projektin läpivienti </vt:lpstr>
      <vt:lpstr>Sovelluksen kehitystyökalut ja teknologiat</vt:lpstr>
      <vt:lpstr>Sovelluksen pääominaisuudet </vt:lpstr>
      <vt:lpstr>PowerPoint-esitys</vt:lpstr>
      <vt:lpstr>PowerPoint-esitys</vt:lpstr>
      <vt:lpstr>PowerPoint-esitys</vt:lpstr>
      <vt:lpstr>PowerPoint-esitys</vt:lpstr>
      <vt:lpstr>PowerPoint-esitys</vt:lpstr>
      <vt:lpstr>Kiitos!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Väliesittely</dc:title>
  <dc:creator>Lauri Antila</dc:creator>
  <cp:lastModifiedBy>Hilola, Outi</cp:lastModifiedBy>
  <cp:revision>6</cp:revision>
  <dcterms:modified xsi:type="dcterms:W3CDTF">2020-05-04T11:00:53Z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0x0101009C57405BB5294D4283D72E1629F2C2A1</vt:lpwstr>
  </property>
</Properties>
</file>