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4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290-4CA5-AA16-201861A0031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290-4CA5-AA16-201861A0031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290-4CA5-AA16-201861A0031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290-4CA5-AA16-201861A0031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290-4CA5-AA16-201861A0031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290-4CA5-AA16-201861A0031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2290-4CA5-AA16-201861A0031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2290-4CA5-AA16-201861A0031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2290-4CA5-AA16-201861A0031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2290-4CA5-AA16-201861A0031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2290-4CA5-AA16-201861A0031C}"/>
              </c:ext>
            </c:extLst>
          </c:dPt>
          <c:dLbls>
            <c:dLbl>
              <c:idx val="1"/>
              <c:layout>
                <c:manualLayout>
                  <c:x val="4.9720943365579855E-2"/>
                  <c:y val="-2.5459054592123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90-4CA5-AA16-201861A0031C}"/>
                </c:ext>
              </c:extLst>
            </c:dLbl>
            <c:dLbl>
              <c:idx val="2"/>
              <c:layout>
                <c:manualLayout>
                  <c:x val="2.6943716487847304E-2"/>
                  <c:y val="2.1684445005496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90-4CA5-AA16-201861A0031C}"/>
                </c:ext>
              </c:extLst>
            </c:dLbl>
            <c:dLbl>
              <c:idx val="3"/>
              <c:layout>
                <c:manualLayout>
                  <c:x val="2.322609754642526E-2"/>
                  <c:y val="2.577004402505798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90-4CA5-AA16-201861A0031C}"/>
                </c:ext>
              </c:extLst>
            </c:dLbl>
            <c:dLbl>
              <c:idx val="4"/>
              <c:layout>
                <c:manualLayout>
                  <c:x val="2.1885688981582087E-2"/>
                  <c:y val="9.409676746318533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90-4CA5-AA16-201861A0031C}"/>
                </c:ext>
              </c:extLst>
            </c:dLbl>
            <c:dLbl>
              <c:idx val="5"/>
              <c:layout>
                <c:manualLayout>
                  <c:x val="1.6539666715984024E-2"/>
                  <c:y val="-4.95398057707716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90-4CA5-AA16-201861A0031C}"/>
                </c:ext>
              </c:extLst>
            </c:dLbl>
            <c:dLbl>
              <c:idx val="6"/>
              <c:layout>
                <c:manualLayout>
                  <c:x val="8.9541401301544005E-2"/>
                  <c:y val="-5.19659178374247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90-4CA5-AA16-201861A0031C}"/>
                </c:ext>
              </c:extLst>
            </c:dLbl>
            <c:dLbl>
              <c:idx val="7"/>
              <c:layout>
                <c:manualLayout>
                  <c:x val="-2.0220530268088951E-2"/>
                  <c:y val="-9.542488301186801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90-4CA5-AA16-201861A0031C}"/>
                </c:ext>
              </c:extLst>
            </c:dLbl>
            <c:dLbl>
              <c:idx val="8"/>
              <c:layout>
                <c:manualLayout>
                  <c:x val="-6.6314786801682495E-3"/>
                  <c:y val="1.04331585305343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90-4CA5-AA16-201861A0031C}"/>
                </c:ext>
              </c:extLst>
            </c:dLbl>
            <c:dLbl>
              <c:idx val="9"/>
              <c:layout>
                <c:manualLayout>
                  <c:x val="-8.4465228729666539E-2"/>
                  <c:y val="-2.9192242753221705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90-4CA5-AA16-201861A0031C}"/>
                </c:ext>
              </c:extLst>
            </c:dLbl>
            <c:dLbl>
              <c:idx val="10"/>
              <c:layout>
                <c:manualLayout>
                  <c:x val="8.5133959694793856E-3"/>
                  <c:y val="-2.27710451524220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90-4CA5-AA16-201861A0031C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VaiheetLyhyt!$A$5:$A$16</c:f>
              <c:strCache>
                <c:ptCount val="11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Vaatimusmäärittely</c:v>
                </c:pt>
                <c:pt idx="10">
                  <c:v>Viimeistely</c:v>
                </c:pt>
              </c:strCache>
            </c:strRef>
          </c:cat>
          <c:val>
            <c:numRef>
              <c:f>VaiheetLyhyt!$B$5:$B$16</c:f>
              <c:numCache>
                <c:formatCode>[h]\:mm</c:formatCode>
                <c:ptCount val="11"/>
                <c:pt idx="0">
                  <c:v>2.8854166666666665</c:v>
                </c:pt>
                <c:pt idx="1">
                  <c:v>0.84374999999999989</c:v>
                </c:pt>
                <c:pt idx="2">
                  <c:v>0.30208333333333331</c:v>
                </c:pt>
                <c:pt idx="3">
                  <c:v>3.1041666666666665</c:v>
                </c:pt>
                <c:pt idx="4">
                  <c:v>4.8923611111111098</c:v>
                </c:pt>
                <c:pt idx="5">
                  <c:v>4.1458333333333339</c:v>
                </c:pt>
                <c:pt idx="6">
                  <c:v>6.0451388888888857</c:v>
                </c:pt>
                <c:pt idx="7">
                  <c:v>1.5625000000000002</c:v>
                </c:pt>
                <c:pt idx="8">
                  <c:v>15.732638888888888</c:v>
                </c:pt>
                <c:pt idx="9">
                  <c:v>1.8125000000000002</c:v>
                </c:pt>
                <c:pt idx="10">
                  <c:v>0.33333333333333326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290-4CA5-AA16-201861A00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Viikot!$A$5:$A$19</c:f>
              <c:strCache>
                <c:ptCount val="1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</c:strCache>
            </c:strRef>
          </c:cat>
          <c:val>
            <c:numRef>
              <c:f>Viikot!$B$5:$B$19</c:f>
              <c:numCache>
                <c:formatCode>[h]\:mm</c:formatCode>
                <c:ptCount val="14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3.3680555555555562</c:v>
                </c:pt>
                <c:pt idx="10">
                  <c:v>3.1076388888888893</c:v>
                </c:pt>
                <c:pt idx="11">
                  <c:v>2.6805555555555554</c:v>
                </c:pt>
                <c:pt idx="12">
                  <c:v>3.479166666666667</c:v>
                </c:pt>
                <c:pt idx="13">
                  <c:v>3.1493055555555554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AC-4D63-9A26-CB688F9DB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4485200"/>
        <c:axId val="1"/>
      </c:barChart>
      <c:catAx>
        <c:axId val="524485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52448520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18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6.5.2019</a:t>
            </a: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Yhteenveto- ja raporttisivun PNG-kuvan ja CSV-tiedoston tallennusominaisuutta jatkettu</a:t>
            </a:r>
          </a:p>
          <a:p>
            <a:r>
              <a:rPr lang="fi-FI" dirty="0"/>
              <a:t>Yhteenveto- ja raporttisivun ulkoasua muokattu</a:t>
            </a:r>
          </a:p>
          <a:p>
            <a:r>
              <a:rPr lang="fi-FI" dirty="0"/>
              <a:t>2. väliesittely pidetty</a:t>
            </a:r>
          </a:p>
          <a:p>
            <a:r>
              <a:rPr lang="fi-FI" dirty="0"/>
              <a:t>Järjestelmätestaussuunnitelmaa muokattu</a:t>
            </a:r>
          </a:p>
          <a:p>
            <a:r>
              <a:rPr lang="fi-FI" dirty="0"/>
              <a:t>Käytettävyystestaussuunnitelmaa muokattu</a:t>
            </a:r>
          </a:p>
          <a:p>
            <a:r>
              <a:rPr lang="fi-FI" dirty="0"/>
              <a:t>Projektiraporttia kirjoitettu</a:t>
            </a: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Koodaus</a:t>
            </a:r>
          </a:p>
          <a:p>
            <a:pPr lvl="1"/>
            <a:r>
              <a:rPr lang="fi-FI" dirty="0"/>
              <a:t>Sovelluksen toiminnallisuuden ja ulkoasun viimeistely</a:t>
            </a:r>
          </a:p>
          <a:p>
            <a:r>
              <a:rPr lang="fi-FI" dirty="0"/>
              <a:t>Käytettävyystestaus 7.5.2019 ja järjestelmätestaus 8.5.2019</a:t>
            </a:r>
          </a:p>
          <a:p>
            <a:r>
              <a:rPr lang="fi-FI" dirty="0"/>
              <a:t>Projektiraportin kirjoitus jatkuu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4D7F6FC0-382F-4978-8D73-FF042CEBA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583787"/>
              </p:ext>
            </p:extLst>
          </p:nvPr>
        </p:nvGraphicFramePr>
        <p:xfrm>
          <a:off x="1259974" y="2295144"/>
          <a:ext cx="9672051" cy="456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18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3D6D333E-A595-45F0-9E6B-F79120EDB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937399"/>
              </p:ext>
            </p:extLst>
          </p:nvPr>
        </p:nvGraphicFramePr>
        <p:xfrm>
          <a:off x="1736035" y="2266123"/>
          <a:ext cx="8719930" cy="459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168081"/>
              </p:ext>
            </p:extLst>
          </p:nvPr>
        </p:nvGraphicFramePr>
        <p:xfrm>
          <a:off x="3093338" y="2601884"/>
          <a:ext cx="5851880" cy="4156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0642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872649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180642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5603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17:00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22:50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74:35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64:20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97404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59939"/>
                  </a:ext>
                </a:extLst>
              </a:tr>
              <a:tr h="25603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27:15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19:05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75:35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598091"/>
                  </a:ext>
                </a:extLst>
              </a:tr>
              <a:tr h="27109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204:15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219:40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239:00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219:30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882:25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924</TotalTime>
  <Words>170</Words>
  <Application>Microsoft Office PowerPoint</Application>
  <PresentationFormat>Laajakuva</PresentationFormat>
  <Paragraphs>122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tehtäväkokonaisuuksittain</vt:lpstr>
      <vt:lpstr>Ajankäyttö Viikoittain, VIIKKO 18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121</cp:revision>
  <dcterms:created xsi:type="dcterms:W3CDTF">2019-02-18T07:58:32Z</dcterms:created>
  <dcterms:modified xsi:type="dcterms:W3CDTF">2019-05-06T14:38:53Z</dcterms:modified>
</cp:coreProperties>
</file>