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1.3.2012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 smtClean="0"/>
              <a:t>5. kokous</a:t>
            </a:r>
          </a:p>
          <a:p>
            <a:r>
              <a:rPr lang="fi-FI" dirty="0" smtClean="0"/>
              <a:t>2.3.2012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Vaatimusmäärittelyä</a:t>
            </a:r>
          </a:p>
          <a:p>
            <a:r>
              <a:rPr lang="fi-FI" dirty="0" smtClean="0"/>
              <a:t>Käyttöliittymän suunnittelua</a:t>
            </a:r>
          </a:p>
          <a:p>
            <a:r>
              <a:rPr lang="fi-FI" dirty="0" smtClean="0"/>
              <a:t>Tietokannan suunnittelua</a:t>
            </a:r>
          </a:p>
          <a:p>
            <a:r>
              <a:rPr lang="fi-FI" dirty="0" smtClean="0"/>
              <a:t>Testipalvelimen käyttöönotto</a:t>
            </a:r>
          </a:p>
          <a:p>
            <a:r>
              <a:rPr lang="fi-FI" dirty="0" smtClean="0"/>
              <a:t>Versiohallinnan käyttöönotto</a:t>
            </a:r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Ohjelmiston koodaaminen alkaa</a:t>
            </a:r>
          </a:p>
          <a:p>
            <a:pPr lvl="1"/>
            <a:r>
              <a:rPr lang="fi-FI" dirty="0" smtClean="0"/>
              <a:t>Kuntoutettavan käyttöliittymä</a:t>
            </a:r>
          </a:p>
          <a:p>
            <a:r>
              <a:rPr lang="fi-FI" dirty="0" smtClean="0"/>
              <a:t>Tietokannan </a:t>
            </a:r>
            <a:r>
              <a:rPr lang="fi-FI" smtClean="0"/>
              <a:t>suunnittelu jatkuu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Ongelmia?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Verkkolevyt ei toimi </a:t>
            </a:r>
            <a:r>
              <a:rPr lang="fi-FI" smtClean="0"/>
              <a:t>linux-koneissa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154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</a:t>
            </a:r>
            <a:r>
              <a:rPr lang="fi-FI" dirty="0" smtClean="0"/>
              <a:t>4-8</a:t>
            </a:r>
            <a:endParaRPr lang="fi-F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9358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Tilakatsaus</vt:lpstr>
      <vt:lpstr>Mitä on tehty?</vt:lpstr>
      <vt:lpstr>Mitä seuraavaksi?</vt:lpstr>
      <vt:lpstr>Ongelmia?</vt:lpstr>
      <vt:lpstr>Ajankäyttö vaiheittain, viikot 4-8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Salokangas Jari</cp:lastModifiedBy>
  <cp:revision>15</cp:revision>
  <dcterms:created xsi:type="dcterms:W3CDTF">2012-02-13T10:44:09Z</dcterms:created>
  <dcterms:modified xsi:type="dcterms:W3CDTF">2012-03-01T13:46:05Z</dcterms:modified>
</cp:coreProperties>
</file>