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35" autoAdjust="0"/>
  </p:normalViewPr>
  <p:slideViewPr>
    <p:cSldViewPr>
      <p:cViewPr>
        <p:scale>
          <a:sx n="76" d="100"/>
          <a:sy n="76" d="100"/>
        </p:scale>
        <p:origin x="-89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780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568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902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20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141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88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9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885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57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73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56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71B29-DD9F-49E6-BC90-DCEE29118EF9}" type="datetimeFigureOut">
              <a:rPr lang="fi-FI" smtClean="0"/>
              <a:t>16.2.2012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BF987-EAC7-43E3-A287-002CC5D0B8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47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aadin.com/featur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adin.com/comparis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6728792" cy="4608512"/>
          </a:xfrm>
        </p:spPr>
        <p:txBody>
          <a:bodyPr>
            <a:noAutofit/>
          </a:bodyPr>
          <a:lstStyle/>
          <a:p>
            <a:pPr marL="514350" indent="-514350" algn="l">
              <a:buFont typeface="Calibri" pitchFamily="34" charset="0"/>
              <a:buChar char="+"/>
            </a:pPr>
            <a:r>
              <a:rPr lang="fi-FI" sz="2800" dirty="0" smtClean="0">
                <a:solidFill>
                  <a:schemeClr val="tx1"/>
                </a:solidFill>
              </a:rPr>
              <a:t>helppo käyttää, nopea kehittää</a:t>
            </a:r>
          </a:p>
          <a:p>
            <a:pPr marL="514350" indent="-514350" algn="l">
              <a:buFont typeface="Calibri" pitchFamily="34" charset="0"/>
              <a:buChar char="+"/>
            </a:pPr>
            <a:r>
              <a:rPr lang="fi-FI" sz="2800" dirty="0" smtClean="0">
                <a:solidFill>
                  <a:schemeClr val="tx1"/>
                </a:solidFill>
              </a:rPr>
              <a:t>ohjelmointikielenä Java - ei tarvetta opetella uusia ohjelmointikieliä</a:t>
            </a:r>
          </a:p>
          <a:p>
            <a:pPr marL="514350" indent="-514350" algn="l">
              <a:buFont typeface="Calibri" pitchFamily="34" charset="0"/>
              <a:buChar char="+"/>
            </a:pPr>
            <a:r>
              <a:rPr lang="fi-FI" sz="2800" dirty="0" smtClean="0">
                <a:solidFill>
                  <a:schemeClr val="tx1"/>
                </a:solidFill>
              </a:rPr>
              <a:t>toimii kaikissa moderneissa selaimissa, mukaanlukien mobiiliselaimet</a:t>
            </a:r>
            <a:r>
              <a:rPr lang="fi-FI" sz="2800" dirty="0" smtClean="0">
                <a:solidFill>
                  <a:schemeClr val="tx1"/>
                </a:solidFill>
                <a:hlinkClick r:id="rId2"/>
              </a:rPr>
              <a:t>*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Calibri" pitchFamily="34" charset="0"/>
              <a:buChar char="+"/>
            </a:pPr>
            <a:r>
              <a:rPr lang="fi-FI" sz="2800" dirty="0" smtClean="0">
                <a:solidFill>
                  <a:schemeClr val="tx1"/>
                </a:solidFill>
              </a:rPr>
              <a:t>avoin lähdekoodi</a:t>
            </a:r>
          </a:p>
          <a:p>
            <a:pPr marL="514350" indent="-514350" algn="l">
              <a:buFont typeface="Calibri" pitchFamily="34" charset="0"/>
              <a:buChar char="+"/>
            </a:pPr>
            <a:r>
              <a:rPr lang="fi-FI" sz="2800" dirty="0" smtClean="0">
                <a:solidFill>
                  <a:schemeClr val="tx1"/>
                </a:solidFill>
              </a:rPr>
              <a:t>hyvä dokumentaatio, paljon esimerkkejä ja aktiivinen foorumi</a:t>
            </a:r>
          </a:p>
          <a:p>
            <a:pPr marL="514350" indent="-514350" algn="l">
              <a:buFont typeface="Calibri" pitchFamily="34" charset="0"/>
              <a:buChar char="+"/>
            </a:pPr>
            <a:r>
              <a:rPr lang="fi-FI" sz="2800" dirty="0" smtClean="0">
                <a:solidFill>
                  <a:schemeClr val="tx1"/>
                </a:solidFill>
              </a:rPr>
              <a:t>11 vuoden kehitystyö, suomalainen</a:t>
            </a:r>
            <a:endParaRPr lang="fi-FI" sz="28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439" y="397780"/>
            <a:ext cx="52387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6656784" cy="1080120"/>
          </a:xfrm>
        </p:spPr>
        <p:txBody>
          <a:bodyPr>
            <a:noAutofit/>
          </a:bodyPr>
          <a:lstStyle/>
          <a:p>
            <a:pPr marL="514350" indent="-514350" algn="l">
              <a:buFont typeface="Calibri" pitchFamily="34" charset="0"/>
              <a:buChar char="-"/>
            </a:pPr>
            <a:r>
              <a:rPr lang="fi-FI" sz="2800" dirty="0" smtClean="0">
                <a:solidFill>
                  <a:schemeClr val="tx1"/>
                </a:solidFill>
              </a:rPr>
              <a:t>ei offline tilaa</a:t>
            </a:r>
          </a:p>
          <a:p>
            <a:pPr marL="514350" indent="-514350" algn="l">
              <a:buFont typeface="Calibri" pitchFamily="34" charset="0"/>
              <a:buChar char="-"/>
            </a:pPr>
            <a:r>
              <a:rPr lang="fi-FI" sz="2800" dirty="0" smtClean="0">
                <a:solidFill>
                  <a:schemeClr val="tx1"/>
                </a:solidFill>
              </a:rPr>
              <a:t>syksyllä/talvella julkaistaan Vaadin </a:t>
            </a:r>
            <a:r>
              <a:rPr lang="fi-FI" sz="2800" dirty="0" smtClean="0">
                <a:solidFill>
                  <a:schemeClr val="tx1"/>
                </a:solidFill>
              </a:rPr>
              <a:t>7</a:t>
            </a:r>
          </a:p>
          <a:p>
            <a:pPr algn="l"/>
            <a:endParaRPr lang="fi-FI" sz="2800" dirty="0">
              <a:solidFill>
                <a:schemeClr val="tx1"/>
              </a:solidFill>
            </a:endParaRPr>
          </a:p>
          <a:p>
            <a:pPr algn="l"/>
            <a:r>
              <a:rPr lang="fi-FI" sz="2800" dirty="0" smtClean="0">
                <a:solidFill>
                  <a:schemeClr val="tx1"/>
                </a:solidFill>
              </a:rPr>
              <a:t>	</a:t>
            </a:r>
            <a:endParaRPr lang="fi-FI" sz="28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439" y="397780"/>
            <a:ext cx="52387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115616" y="3861047"/>
            <a:ext cx="6656784" cy="72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2800" dirty="0">
                <a:solidFill>
                  <a:schemeClr val="tx1"/>
                </a:solidFill>
                <a:hlinkClick r:id="rId3"/>
              </a:rPr>
              <a:t>https://vaadin.com/comparison</a:t>
            </a:r>
            <a:endParaRPr lang="fi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9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439" y="397780"/>
            <a:ext cx="52387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09813"/>
            <a:ext cx="7620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98989" y="4903409"/>
            <a:ext cx="504056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 sz="2800" dirty="0" smtClean="0"/>
              <a:t>Yksinkertaistettu versio</a:t>
            </a:r>
          </a:p>
        </p:txBody>
      </p:sp>
    </p:spTree>
    <p:extLst>
      <p:ext uri="{BB962C8B-B14F-4D97-AF65-F5344CB8AC3E}">
        <p14:creationId xmlns:p14="http://schemas.microsoft.com/office/powerpoint/2010/main" val="23282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8780"/>
            <a:ext cx="349450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s://vaadin.com/download/book-of-vaadin/current/html/img/intro/architecture-detailed-l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38" y="262497"/>
            <a:ext cx="3965142" cy="649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37405" y="3671415"/>
            <a:ext cx="2603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2800" dirty="0" smtClean="0"/>
              <a:t>Tarkempi kuvaus</a:t>
            </a:r>
          </a:p>
        </p:txBody>
      </p:sp>
    </p:spTree>
    <p:extLst>
      <p:ext uri="{BB962C8B-B14F-4D97-AF65-F5344CB8AC3E}">
        <p14:creationId xmlns:p14="http://schemas.microsoft.com/office/powerpoint/2010/main" val="36337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 Satokangas</dc:creator>
  <cp:lastModifiedBy>Lauri Satokangas</cp:lastModifiedBy>
  <cp:revision>7</cp:revision>
  <dcterms:created xsi:type="dcterms:W3CDTF">2012-02-15T16:11:31Z</dcterms:created>
  <dcterms:modified xsi:type="dcterms:W3CDTF">2012-02-16T09:55:17Z</dcterms:modified>
</cp:coreProperties>
</file>