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7.5.2012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 smtClean="0"/>
              <a:t>10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8</a:t>
            </a:r>
            <a:r>
              <a:rPr lang="fi-FI" dirty="0" smtClean="0"/>
              <a:t>.5.2012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Suunnittelua</a:t>
            </a:r>
          </a:p>
          <a:p>
            <a:r>
              <a:rPr lang="fi-FI" dirty="0" smtClean="0"/>
              <a:t>Toteutusta</a:t>
            </a:r>
          </a:p>
          <a:p>
            <a:r>
              <a:rPr lang="fi-FI" dirty="0" smtClean="0"/>
              <a:t>Testausta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Suunnittelua</a:t>
            </a:r>
            <a:endParaRPr lang="fi-FI" dirty="0" smtClean="0"/>
          </a:p>
          <a:p>
            <a:r>
              <a:rPr lang="fi-FI" dirty="0" smtClean="0"/>
              <a:t>Toteutusta</a:t>
            </a:r>
            <a:endParaRPr lang="fi-FI" dirty="0" smtClean="0"/>
          </a:p>
          <a:p>
            <a:r>
              <a:rPr lang="fi-FI" dirty="0" smtClean="0"/>
              <a:t>Testausta</a:t>
            </a:r>
          </a:p>
          <a:p>
            <a:r>
              <a:rPr lang="fi-FI" dirty="0" err="1" smtClean="0"/>
              <a:t>Refaktorointia</a:t>
            </a:r>
            <a:endParaRPr lang="fi-FI" dirty="0" smtClean="0"/>
          </a:p>
          <a:p>
            <a:r>
              <a:rPr lang="fi-FI" dirty="0" smtClean="0"/>
              <a:t>Raportointia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4-18</a:t>
            </a:r>
            <a:endParaRPr lang="fi-FI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59824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4-18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8</cp:revision>
  <dcterms:created xsi:type="dcterms:W3CDTF">2012-02-13T10:44:09Z</dcterms:created>
  <dcterms:modified xsi:type="dcterms:W3CDTF">2012-05-07T12:27:50Z</dcterms:modified>
</cp:coreProperties>
</file>