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ppu.it.jyu.fi\paatti\dokumentit\ajankaytto\ajankaytonseura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ppu.it.jyu.fi\paatti\dokumentit\ajankaytto\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9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FFFFCC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CCFF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8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FFFFCC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CCFF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13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FFFFCC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5"/>
        <c:spPr>
          <a:solidFill>
            <a:srgbClr val="CCFFFF"/>
          </a:solidFill>
          <a:ln w="12700">
            <a:solidFill>
              <a:srgbClr val="000000"/>
            </a:solidFill>
            <a:prstDash val="solid"/>
          </a:ln>
        </c:spPr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VaiheetLyhyt!$A$5:$A$10</c:f>
              <c:strCache>
                <c:ptCount val="5"/>
                <c:pt idx="0">
                  <c:v>Esitutkimus</c:v>
                </c:pt>
                <c:pt idx="1">
                  <c:v>Oheiskurssi</c:v>
                </c:pt>
                <c:pt idx="2">
                  <c:v>Palaverit</c:v>
                </c:pt>
                <c:pt idx="3">
                  <c:v>Projektin hallinta</c:v>
                </c:pt>
                <c:pt idx="4">
                  <c:v>Suunnittelu</c:v>
                </c:pt>
              </c:strCache>
            </c:strRef>
          </c:cat>
          <c:val>
            <c:numRef>
              <c:f>VaiheetLyhyt!$B$5:$B$10</c:f>
              <c:numCache>
                <c:formatCode>[h]:mm</c:formatCode>
                <c:ptCount val="5"/>
                <c:pt idx="0">
                  <c:v>1.2291666666666665</c:v>
                </c:pt>
                <c:pt idx="1">
                  <c:v>3.9999999999999991</c:v>
                </c:pt>
                <c:pt idx="2">
                  <c:v>1.1479166666666669</c:v>
                </c:pt>
                <c:pt idx="3">
                  <c:v>2.0833333333333332E-2</c:v>
                </c:pt>
                <c:pt idx="4">
                  <c:v>1.4999999999999998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4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Viikot!$A$5:$A$8</c:f>
              <c:strCache>
                <c:ptCount val="3"/>
                <c:pt idx="0">
                  <c:v>4</c:v>
                </c:pt>
                <c:pt idx="1">
                  <c:v>5</c:v>
                </c:pt>
                <c:pt idx="2">
                  <c:v>6</c:v>
                </c:pt>
              </c:strCache>
            </c:strRef>
          </c:cat>
          <c:val>
            <c:numRef>
              <c:f>Viikot!$B$5:$B$8</c:f>
              <c:numCache>
                <c:formatCode>[h]:mm</c:formatCode>
                <c:ptCount val="3"/>
                <c:pt idx="0">
                  <c:v>1.4583333333333335</c:v>
                </c:pt>
                <c:pt idx="1">
                  <c:v>2.3458333333333337</c:v>
                </c:pt>
                <c:pt idx="2">
                  <c:v>4.0937499999999982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666880"/>
        <c:axId val="48701824"/>
      </c:barChart>
      <c:catAx>
        <c:axId val="48666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4870182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4870182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48666880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219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089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534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857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794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615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624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496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150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140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54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640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Paatti-projekti</a:t>
            </a:r>
          </a:p>
          <a:p>
            <a:r>
              <a:rPr lang="fi-FI" dirty="0" smtClean="0"/>
              <a:t>3. kokous</a:t>
            </a:r>
          </a:p>
          <a:p>
            <a:r>
              <a:rPr lang="fi-FI" dirty="0" smtClean="0"/>
              <a:t>15.3.2012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174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tehty?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Projektin suunnittelua</a:t>
            </a:r>
            <a:endParaRPr lang="fi-FI" dirty="0"/>
          </a:p>
          <a:p>
            <a:pPr lvl="1"/>
            <a:r>
              <a:rPr lang="fi-FI" dirty="0" smtClean="0"/>
              <a:t>”dynaamista </a:t>
            </a:r>
            <a:r>
              <a:rPr lang="fi-FI" dirty="0" err="1" smtClean="0"/>
              <a:t>brainstormaamista</a:t>
            </a:r>
            <a:r>
              <a:rPr lang="fi-FI" dirty="0" smtClean="0"/>
              <a:t>”</a:t>
            </a:r>
          </a:p>
          <a:p>
            <a:r>
              <a:rPr lang="fi-FI" dirty="0" smtClean="0"/>
              <a:t>Alustavaa esitutkimusta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yökalut</a:t>
            </a:r>
          </a:p>
          <a:p>
            <a:pPr lvl="1"/>
            <a:r>
              <a:rPr lang="fi-FI" dirty="0"/>
              <a:t>m</a:t>
            </a:r>
            <a:r>
              <a:rPr lang="fi-FI" dirty="0" smtClean="0"/>
              <a:t>uu koulutus</a:t>
            </a:r>
          </a:p>
        </p:txBody>
      </p:sp>
    </p:spTree>
    <p:extLst>
      <p:ext uri="{BB962C8B-B14F-4D97-AF65-F5344CB8AC3E}">
        <p14:creationId xmlns:p14="http://schemas.microsoft.com/office/powerpoint/2010/main" val="21942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Mitä seuraavaksi?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Projektisuunnitelma</a:t>
            </a:r>
          </a:p>
          <a:p>
            <a:r>
              <a:rPr lang="fi-FI" dirty="0" smtClean="0"/>
              <a:t>Vaatimusmäärittely</a:t>
            </a:r>
          </a:p>
          <a:p>
            <a:r>
              <a:rPr lang="fi-FI" dirty="0" smtClean="0"/>
              <a:t>Projektisopimus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173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vaiheittain, viikot 4-6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310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viikoittain</a:t>
            </a:r>
            <a:endParaRPr lang="fi-FI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1530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viikoittain</a:t>
            </a:r>
            <a:endParaRPr lang="fi-FI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16832"/>
            <a:ext cx="8928993" cy="1712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640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42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Tilakatsaus</vt:lpstr>
      <vt:lpstr>Mitä on tehty?</vt:lpstr>
      <vt:lpstr>Mitä seuraavaksi?</vt:lpstr>
      <vt:lpstr>Ajankäyttö vaiheittain, viikot 4-6</vt:lpstr>
      <vt:lpstr>Ajankäyttö viikoittain</vt:lpstr>
      <vt:lpstr>Ajankäyttö viikoittain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Tilannekatsaus</dc:title>
  <dc:creator>Salokangas Jari</dc:creator>
  <cp:lastModifiedBy>Salokangas Jari</cp:lastModifiedBy>
  <cp:revision>6</cp:revision>
  <dcterms:created xsi:type="dcterms:W3CDTF">2012-02-13T10:44:09Z</dcterms:created>
  <dcterms:modified xsi:type="dcterms:W3CDTF">2012-02-16T08:25:56Z</dcterms:modified>
</cp:coreProperties>
</file>