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19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89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5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9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1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24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9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5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4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4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CAE0-311C-455C-9DC8-1781D71AC18E}" type="datetimeFigureOut">
              <a:rPr lang="fi-FI" smtClean="0"/>
              <a:t>21.2.2012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40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Paatti-projekti</a:t>
            </a:r>
          </a:p>
          <a:p>
            <a:r>
              <a:rPr lang="fi-FI" dirty="0" smtClean="0"/>
              <a:t>4. kokous</a:t>
            </a:r>
          </a:p>
          <a:p>
            <a:r>
              <a:rPr lang="fi-FI" dirty="0" smtClean="0"/>
              <a:t>22.3.2012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174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Vaatimusmäärittely aloitettu</a:t>
            </a:r>
            <a:endParaRPr lang="fi-FI" dirty="0" smtClean="0"/>
          </a:p>
          <a:p>
            <a:r>
              <a:rPr lang="fi-FI" dirty="0" smtClean="0"/>
              <a:t>Projektisopimus lähes valmis</a:t>
            </a:r>
          </a:p>
          <a:p>
            <a:r>
              <a:rPr lang="fi-FI" dirty="0" smtClean="0"/>
              <a:t>Käyttöliittymän suunnittelua</a:t>
            </a:r>
          </a:p>
          <a:p>
            <a:r>
              <a:rPr lang="fi-FI" dirty="0" smtClean="0"/>
              <a:t>Vaadin &amp; </a:t>
            </a:r>
            <a:r>
              <a:rPr lang="fi-FI" dirty="0" err="1"/>
              <a:t>j</a:t>
            </a:r>
            <a:r>
              <a:rPr lang="fi-FI" dirty="0" err="1" smtClean="0"/>
              <a:t>Queryn</a:t>
            </a:r>
            <a:r>
              <a:rPr lang="fi-FI" dirty="0" smtClean="0"/>
              <a:t> etuja ja haittoja mietitty</a:t>
            </a:r>
          </a:p>
          <a:p>
            <a:r>
              <a:rPr lang="fi-FI" dirty="0" smtClean="0"/>
              <a:t>Prototyyppiä kehitelty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942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Vaatimusmäärittely jatkuu</a:t>
            </a:r>
            <a:endParaRPr lang="fi-FI" dirty="0" smtClean="0"/>
          </a:p>
          <a:p>
            <a:r>
              <a:rPr lang="fi-FI" dirty="0" smtClean="0"/>
              <a:t>Viestintäsuunnitelma</a:t>
            </a:r>
            <a:endParaRPr lang="fi-FI" dirty="0" smtClean="0"/>
          </a:p>
          <a:p>
            <a:r>
              <a:rPr lang="fi-FI" dirty="0" smtClean="0"/>
              <a:t>Projektisuunnitelma</a:t>
            </a:r>
          </a:p>
          <a:p>
            <a:r>
              <a:rPr lang="fi-FI" dirty="0" smtClean="0"/>
              <a:t>Versiohallinnan käyttöönotto</a:t>
            </a:r>
          </a:p>
          <a:p>
            <a:r>
              <a:rPr lang="fi-FI" dirty="0" smtClean="0"/>
              <a:t>Projektisopimuksen viimeistely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173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Ongelmia?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Migreeni</a:t>
            </a:r>
          </a:p>
          <a:p>
            <a:r>
              <a:rPr lang="fi-FI" dirty="0" smtClean="0"/>
              <a:t>Verkkolevyt Linuxissa</a:t>
            </a:r>
          </a:p>
          <a:p>
            <a:r>
              <a:rPr lang="fi-FI" dirty="0" smtClean="0"/>
              <a:t>Työmatkat vaikeutuneet löysän lumen takia</a:t>
            </a:r>
          </a:p>
          <a:p>
            <a:r>
              <a:rPr lang="fi-FI" dirty="0" err="1" smtClean="0"/>
              <a:t>LaTeX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5154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vaiheittain, viikot </a:t>
            </a:r>
            <a:r>
              <a:rPr lang="fi-FI" dirty="0" smtClean="0"/>
              <a:t>4-7</a:t>
            </a:r>
            <a:endParaRPr lang="fi-FI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10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61" y="1600200"/>
            <a:ext cx="74172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53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628800"/>
            <a:ext cx="897481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40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Tilakatsaus</vt:lpstr>
      <vt:lpstr>Mitä on tehty?</vt:lpstr>
      <vt:lpstr>Mitä seuraavaksi?</vt:lpstr>
      <vt:lpstr>Ongelmia?</vt:lpstr>
      <vt:lpstr>Ajankäyttö vaiheittain, viikot 4-7</vt:lpstr>
      <vt:lpstr>Ajankäyttö viikoittain</vt:lpstr>
      <vt:lpstr>Ajankäyttö viikoittain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Tilannekatsaus</dc:title>
  <dc:creator>Salokangas Jari</dc:creator>
  <cp:lastModifiedBy>Salokangas Jari</cp:lastModifiedBy>
  <cp:revision>16</cp:revision>
  <dcterms:created xsi:type="dcterms:W3CDTF">2012-02-13T10:44:09Z</dcterms:created>
  <dcterms:modified xsi:type="dcterms:W3CDTF">2012-02-21T14:52:25Z</dcterms:modified>
</cp:coreProperties>
</file>