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23.3.2012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/>
              <a:t>7</a:t>
            </a:r>
            <a:r>
              <a:rPr lang="fi-FI" dirty="0" smtClean="0"/>
              <a:t>.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26</a:t>
            </a:r>
            <a:r>
              <a:rPr lang="fi-FI" dirty="0" smtClean="0"/>
              <a:t>.3.2012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Projektisuunnitelma</a:t>
            </a:r>
          </a:p>
          <a:p>
            <a:r>
              <a:rPr lang="fi-FI" dirty="0" smtClean="0"/>
              <a:t>Vaatimusmäärittelyn muokkausta</a:t>
            </a:r>
          </a:p>
          <a:p>
            <a:r>
              <a:rPr lang="fi-FI" dirty="0" err="1" smtClean="0"/>
              <a:t>Mobiilikäyttöliittymän</a:t>
            </a:r>
            <a:r>
              <a:rPr lang="fi-FI" dirty="0" smtClean="0"/>
              <a:t> toteutusta</a:t>
            </a:r>
          </a:p>
          <a:p>
            <a:r>
              <a:rPr lang="fi-FI" dirty="0" smtClean="0"/>
              <a:t>Tutkijan käyttöliittymän toteutusta</a:t>
            </a:r>
            <a:endParaRPr lang="fi-FI" dirty="0"/>
          </a:p>
          <a:p>
            <a:r>
              <a:rPr lang="fi-FI" dirty="0" smtClean="0"/>
              <a:t>Tietokantahahmotelman muokkausta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Mobiilikäyttöliittymän</a:t>
            </a:r>
            <a:r>
              <a:rPr lang="fi-FI" dirty="0" smtClean="0"/>
              <a:t> toteutus jatkuu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ietokannan toiminnallisuuden liittäminen</a:t>
            </a:r>
            <a:endParaRPr lang="fi-FI" dirty="0" smtClean="0"/>
          </a:p>
          <a:p>
            <a:r>
              <a:rPr lang="fi-FI" dirty="0" smtClean="0"/>
              <a:t>Tutkijan käyttöliittymän toteutus jatkuu</a:t>
            </a:r>
            <a:endParaRPr lang="fi-FI" dirty="0" smtClean="0"/>
          </a:p>
          <a:p>
            <a:pPr lvl="1"/>
            <a:r>
              <a:rPr lang="fi-FI" dirty="0"/>
              <a:t>p</a:t>
            </a:r>
            <a:r>
              <a:rPr lang="fi-FI" dirty="0" smtClean="0"/>
              <a:t>uutyökalun työstö jatkuu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äyttäjien ja ryhmien hallinta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ietokannan toiminnallisuuden liittäminen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</a:t>
            </a:r>
            <a:r>
              <a:rPr lang="fi-FI" dirty="0" smtClean="0"/>
              <a:t>4-12</a:t>
            </a:r>
            <a:endParaRPr lang="fi-F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91977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52</Words>
  <Application>Microsoft Office PowerPoint</Application>
  <PresentationFormat>Näytössä katseltava diaesitys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 Theme</vt:lpstr>
      <vt:lpstr>Tilakatsaus</vt:lpstr>
      <vt:lpstr>Mitä on tehty?</vt:lpstr>
      <vt:lpstr>Mitä seuraavaksi?</vt:lpstr>
      <vt:lpstr>Ajankäyttö vaiheittain, viikot 4-12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Salokangas Jari</cp:lastModifiedBy>
  <cp:revision>12</cp:revision>
  <dcterms:created xsi:type="dcterms:W3CDTF">2012-02-13T10:44:09Z</dcterms:created>
  <dcterms:modified xsi:type="dcterms:W3CDTF">2012-03-23T12:38:38Z</dcterms:modified>
</cp:coreProperties>
</file>