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11.4.2012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219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11.4.2012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89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11.4.2012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534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11.4.2012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857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11.4.2012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794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11.4.2012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615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11.4.2012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624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11.4.2012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496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11.4.2012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150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11.4.2012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140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11.4.2012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54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0CAE0-311C-455C-9DC8-1781D71AC18E}" type="datetimeFigureOut">
              <a:rPr lang="fi-FI" smtClean="0"/>
              <a:t>11.4.2012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640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Paatti-projekti</a:t>
            </a:r>
          </a:p>
          <a:p>
            <a:r>
              <a:rPr lang="fi-FI" dirty="0"/>
              <a:t>8</a:t>
            </a:r>
            <a:r>
              <a:rPr lang="fi-FI" dirty="0" smtClean="0"/>
              <a:t>. kokous</a:t>
            </a:r>
          </a:p>
          <a:p>
            <a:r>
              <a:rPr lang="fi-FI" dirty="0" smtClean="0"/>
              <a:t>11.4.2012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174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tehty?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Projektisuunnitelma valmistumispisteessä</a:t>
            </a:r>
          </a:p>
          <a:p>
            <a:r>
              <a:rPr lang="fi-FI" dirty="0" smtClean="0"/>
              <a:t>Käyttöliittymien toteutusta</a:t>
            </a:r>
          </a:p>
          <a:p>
            <a:r>
              <a:rPr lang="fi-FI" dirty="0" smtClean="0"/>
              <a:t>Tietokanta toimivia yhteyksiä vaille valmis</a:t>
            </a:r>
          </a:p>
        </p:txBody>
      </p:sp>
    </p:spTree>
    <p:extLst>
      <p:ext uri="{BB962C8B-B14F-4D97-AF65-F5344CB8AC3E}">
        <p14:creationId xmlns:p14="http://schemas.microsoft.com/office/powerpoint/2010/main" val="21942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Mitä seuraavaksi?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Mobiilikäyttöliittymän</a:t>
            </a:r>
            <a:r>
              <a:rPr lang="fi-FI" dirty="0" smtClean="0"/>
              <a:t> toteutus jatkuu</a:t>
            </a:r>
          </a:p>
          <a:p>
            <a:pPr lvl="1"/>
            <a:r>
              <a:rPr lang="fi-FI" dirty="0" smtClean="0"/>
              <a:t>tapahtuman suorittaminen</a:t>
            </a:r>
          </a:p>
          <a:p>
            <a:r>
              <a:rPr lang="fi-FI" dirty="0" smtClean="0"/>
              <a:t>Tutkijan käyttöliittymän toteutus jatkuu</a:t>
            </a:r>
          </a:p>
          <a:p>
            <a:pPr lvl="1"/>
            <a:r>
              <a:rPr lang="fi-FI" dirty="0" smtClean="0"/>
              <a:t>tapahtumien luominen</a:t>
            </a:r>
          </a:p>
          <a:p>
            <a:pPr lvl="1"/>
            <a:r>
              <a:rPr lang="fi-FI" smtClean="0"/>
              <a:t>käyttäjien </a:t>
            </a:r>
            <a:r>
              <a:rPr lang="fi-FI" dirty="0" smtClean="0"/>
              <a:t>ja </a:t>
            </a:r>
            <a:r>
              <a:rPr lang="fi-FI" smtClean="0"/>
              <a:t>ryhmien hallinta</a:t>
            </a:r>
            <a:endParaRPr lang="fi-FI" dirty="0" smtClean="0"/>
          </a:p>
          <a:p>
            <a:pPr lvl="1"/>
            <a:r>
              <a:rPr lang="fi-FI" dirty="0" smtClean="0"/>
              <a:t>suoritteiden tarkastelu</a:t>
            </a:r>
          </a:p>
        </p:txBody>
      </p:sp>
    </p:spTree>
    <p:extLst>
      <p:ext uri="{BB962C8B-B14F-4D97-AF65-F5344CB8AC3E}">
        <p14:creationId xmlns:p14="http://schemas.microsoft.com/office/powerpoint/2010/main" val="288173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vaiheittain, </a:t>
            </a:r>
            <a:r>
              <a:rPr lang="fi-FI" smtClean="0"/>
              <a:t>viikot 4-15</a:t>
            </a:r>
            <a:endParaRPr lang="fi-FI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61" y="1600200"/>
            <a:ext cx="741727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10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61" y="1600200"/>
            <a:ext cx="741727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530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8950059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40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48</Words>
  <Application>Microsoft Office PowerPoint</Application>
  <PresentationFormat>Näytössä katseltava diaesitys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 Theme</vt:lpstr>
      <vt:lpstr>Tilakatsaus</vt:lpstr>
      <vt:lpstr>Mitä on tehty?</vt:lpstr>
      <vt:lpstr>Mitä seuraavaksi?</vt:lpstr>
      <vt:lpstr>Ajankäyttö vaiheittain, viikot 4-15</vt:lpstr>
      <vt:lpstr>Ajankäyttö viikoittain</vt:lpstr>
      <vt:lpstr>Ajankäyttö viikoittain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Tilannekatsaus</dc:title>
  <dc:creator>Salokangas Jari</dc:creator>
  <cp:lastModifiedBy>Salokangas Jari</cp:lastModifiedBy>
  <cp:revision>18</cp:revision>
  <dcterms:created xsi:type="dcterms:W3CDTF">2012-02-13T10:44:09Z</dcterms:created>
  <dcterms:modified xsi:type="dcterms:W3CDTF">2012-04-11T10:08:43Z</dcterms:modified>
</cp:coreProperties>
</file>