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19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89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57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7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1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24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9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50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4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4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CAE0-311C-455C-9DC8-1781D71AC18E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E4A3-E2A5-4A66-93B3-E1A47F1457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40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Paatti-projekti</a:t>
            </a:r>
          </a:p>
          <a:p>
            <a:r>
              <a:rPr lang="fi-FI" dirty="0"/>
              <a:t>?</a:t>
            </a:r>
            <a:r>
              <a:rPr lang="fi-FI" dirty="0" smtClean="0"/>
              <a:t>. </a:t>
            </a:r>
            <a:r>
              <a:rPr lang="fi-FI" dirty="0" smtClean="0"/>
              <a:t>kokous</a:t>
            </a:r>
          </a:p>
          <a:p>
            <a:r>
              <a:rPr lang="fi-FI" dirty="0" smtClean="0"/>
              <a:t>??</a:t>
            </a:r>
            <a:r>
              <a:rPr lang="fi-FI" dirty="0" smtClean="0"/>
              <a:t>.?.2012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174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tehty?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?</a:t>
            </a:r>
            <a:endParaRPr lang="fi-FI" dirty="0"/>
          </a:p>
          <a:p>
            <a:pPr lvl="1"/>
            <a:r>
              <a:rPr lang="fi-FI" dirty="0" smtClean="0"/>
              <a:t>?</a:t>
            </a:r>
            <a:endParaRPr lang="fi-FI" dirty="0" smtClean="0"/>
          </a:p>
          <a:p>
            <a:r>
              <a:rPr lang="fi-FI" dirty="0" smtClean="0"/>
              <a:t>?</a:t>
            </a:r>
            <a:endParaRPr lang="fi-FI" dirty="0" smtClean="0"/>
          </a:p>
          <a:p>
            <a:pPr lvl="1"/>
            <a:r>
              <a:rPr lang="fi-FI" dirty="0"/>
              <a:t>?</a:t>
            </a:r>
            <a:endParaRPr lang="fi-FI" dirty="0" smtClean="0"/>
          </a:p>
          <a:p>
            <a:pPr lvl="1"/>
            <a:r>
              <a:rPr lang="fi-FI" dirty="0"/>
              <a:t>?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1942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seuraavaksi?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?</a:t>
            </a:r>
            <a:endParaRPr lang="fi-FI" dirty="0" smtClean="0"/>
          </a:p>
          <a:p>
            <a:r>
              <a:rPr lang="fi-FI" dirty="0"/>
              <a:t>?</a:t>
            </a:r>
            <a:endParaRPr lang="fi-FI" dirty="0" smtClean="0"/>
          </a:p>
          <a:p>
            <a:r>
              <a:rPr lang="fi-FI" dirty="0"/>
              <a:t>?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7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Ongelmia?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154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vaiheittain, viikot </a:t>
            </a:r>
            <a:r>
              <a:rPr lang="fi-FI" dirty="0" smtClean="0"/>
              <a:t>?-?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Tähän piirakkakaavio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310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Tähän pylväskaavio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153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Tähän taulukko tuntimääristä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64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Tilakatsaus</vt:lpstr>
      <vt:lpstr>Mitä on tehty?</vt:lpstr>
      <vt:lpstr>Mitä seuraavaksi?</vt:lpstr>
      <vt:lpstr>Ongelmia?</vt:lpstr>
      <vt:lpstr>Ajankäyttö vaiheittain, viikot ?-?</vt:lpstr>
      <vt:lpstr>Ajankäyttö viikoittain</vt:lpstr>
      <vt:lpstr>Ajankäyttö viikoittain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Tilannekatsaus</dc:title>
  <dc:creator>Salokangas Jari</dc:creator>
  <cp:lastModifiedBy>Salokangas Jari</cp:lastModifiedBy>
  <cp:revision>6</cp:revision>
  <dcterms:created xsi:type="dcterms:W3CDTF">2012-02-13T10:44:09Z</dcterms:created>
  <dcterms:modified xsi:type="dcterms:W3CDTF">2012-02-16T08:25:18Z</dcterms:modified>
</cp:coreProperties>
</file>