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B1A0A2-709F-4D10-B9C7-D4412D70F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7F2972F-CF39-41F8-A396-69A340E30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21.4.21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16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8413D1-0C1B-4310-9452-E1FC81C1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Edellisen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174F34-D09C-4B72-85C0-71FE26F71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1821329"/>
          </a:xfrm>
        </p:spPr>
        <p:txBody>
          <a:bodyPr>
            <a:normAutofit/>
          </a:bodyPr>
          <a:lstStyle/>
          <a:p>
            <a:r>
              <a:rPr lang="en-FI" sz="2400"/>
              <a:t>Kirjautumisen ja pääkäyttäjäominaisuuksien kehittämistä on jatkettu.</a:t>
            </a:r>
          </a:p>
          <a:p>
            <a:r>
              <a:rPr lang="en-FI" sz="2400"/>
              <a:t>Käyttäjälaskuriominaisuuden kehittämistä on jatkettu.</a:t>
            </a:r>
          </a:p>
          <a:p>
            <a:r>
              <a:rPr lang="en-FI" sz="2400"/>
              <a:t>Testauksen suunnittelu on aloitettu.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26179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FDEB28-43B6-420C-972B-34BC8112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088324-3531-42A5-BD02-F871EAA1D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Jatkaa sovelluksen kehittämistä vaatimusmäärittelyn pohjalta.</a:t>
            </a:r>
          </a:p>
        </p:txBody>
      </p:sp>
    </p:spTree>
    <p:extLst>
      <p:ext uri="{BB962C8B-B14F-4D97-AF65-F5344CB8AC3E}">
        <p14:creationId xmlns:p14="http://schemas.microsoft.com/office/powerpoint/2010/main" val="388915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2F7B3-DFDA-43F4-9DCC-23AD402A4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11AEA0-F54A-4E63-9B44-D5E6188B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88" y="1663047"/>
            <a:ext cx="8950760" cy="1497011"/>
          </a:xfrm>
        </p:spPr>
        <p:txBody>
          <a:bodyPr>
            <a:normAutofit fontScale="92500"/>
          </a:bodyPr>
          <a:lstStyle/>
          <a:p>
            <a:r>
              <a:rPr lang="en-FI" sz="2800"/>
              <a:t>Kokonaisuudessa ryhmäläisillä mennyt aikaa noin 477 tuntia, josta 404 tuntia varsinaiseen projektiin.</a:t>
            </a:r>
          </a:p>
          <a:p>
            <a:pPr lvl="1"/>
            <a:r>
              <a:rPr lang="en-FI" sz="2400"/>
              <a:t>Viime palaverin jälkeen tullut 75 tuntia (tavoite 64 h/viikko).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40943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0B5E528-658D-4B5C-B9B2-C6887BEE3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2" y="520832"/>
            <a:ext cx="8624470" cy="586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C88341F-B06B-4EF6-8029-61407CDA7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520831"/>
            <a:ext cx="8412692" cy="572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6D92CBAF-A4DD-4333-95BF-913320806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0079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34236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64</Words>
  <Application>Microsoft Office PowerPoint</Application>
  <PresentationFormat>Laajakuva</PresentationFormat>
  <Paragraphs>11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Rekodavi</vt:lpstr>
      <vt:lpstr>Edellisen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3</cp:revision>
  <dcterms:created xsi:type="dcterms:W3CDTF">2021-04-21T09:51:42Z</dcterms:created>
  <dcterms:modified xsi:type="dcterms:W3CDTF">2021-04-21T12:22:12Z</dcterms:modified>
</cp:coreProperties>
</file>