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545B29-169D-4DEF-A525-92608726A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Rekodavi</a:t>
            </a:r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05C33F-87B2-43AB-802E-CD4FFF05D3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/>
              <a:t>Tilakatsaus 5.5.2021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3368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268749-491B-4E1E-B3A4-F57DF011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Viime palaverin jälkeen olemme...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542C61-8012-422C-9C36-A00EAEF72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8934"/>
          </a:xfrm>
        </p:spPr>
        <p:txBody>
          <a:bodyPr/>
          <a:lstStyle/>
          <a:p>
            <a:r>
              <a:rPr lang="en-FI"/>
              <a:t>Työstäeet kirjautumista pääkäyttäjälle.</a:t>
            </a:r>
          </a:p>
          <a:p>
            <a:pPr lvl="1"/>
            <a:r>
              <a:rPr lang="en-FI"/>
              <a:t>Pääkäyttäjän sivut näkyvät vain pääkäyttäjälle.</a:t>
            </a:r>
          </a:p>
          <a:p>
            <a:r>
              <a:rPr lang="en-FI"/>
              <a:t>Pääkäyttäjä voi lisätä ja poistaa muita pääkäyttäjiä.</a:t>
            </a:r>
          </a:p>
          <a:p>
            <a:r>
              <a:rPr lang="en-FI"/>
              <a:t>Hakutiedot tallentuvat tietokantaan.</a:t>
            </a:r>
          </a:p>
          <a:p>
            <a:r>
              <a:rPr lang="en-FI"/>
              <a:t>Uuden kyselydatan lisääminen onnistuu.</a:t>
            </a:r>
          </a:p>
          <a:p>
            <a:r>
              <a:rPr lang="en-FI"/>
              <a:t>Prosenttimäärät pyöristyy 100 %.</a:t>
            </a:r>
          </a:p>
          <a:p>
            <a:r>
              <a:rPr lang="en-FI"/>
              <a:t>Käyttöliittymän kieltä vaihdettaessa valitut hakuehdot säilyvät valittuna.</a:t>
            </a:r>
          </a:p>
          <a:p>
            <a:r>
              <a:rPr lang="en-FI"/>
              <a:t>Aikasarjakuvaajien laatiminen aloitettu.</a:t>
            </a:r>
          </a:p>
          <a:p>
            <a:r>
              <a:rPr lang="en-FI"/>
              <a:t>Käyttöliittymän ulkoasua kehitetty.</a:t>
            </a:r>
          </a:p>
          <a:p>
            <a:r>
              <a:rPr lang="en-FI"/>
              <a:t>Perjantaina pidetään väliesittely, jonka esitysgrafiikat on laadittu.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018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EC6D44-9525-47BF-9251-FC4E640E3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Seuraavaan palaveriin mennessä aiomme...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30C05D-BCEC-45E8-90FE-BFC017F99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Jatkaa sovelluksen kehittämistä vaatimusmäärittelyn pohjalta.</a:t>
            </a:r>
          </a:p>
          <a:p>
            <a:pPr lvl="1"/>
            <a:r>
              <a:rPr lang="en-FI" sz="2200"/>
              <a:t>Lisätietojen lisäys ja aikasarjakuvaajat tehtävä.</a:t>
            </a:r>
          </a:p>
          <a:p>
            <a:pPr lvl="1"/>
            <a:r>
              <a:rPr lang="en-FI" sz="2200"/>
              <a:t>Kirjautumisominaisuutta viimeisteltävä.</a:t>
            </a:r>
          </a:p>
        </p:txBody>
      </p:sp>
    </p:spTree>
    <p:extLst>
      <p:ext uri="{BB962C8B-B14F-4D97-AF65-F5344CB8AC3E}">
        <p14:creationId xmlns:p14="http://schemas.microsoft.com/office/powerpoint/2010/main" val="423374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C595F4-25BA-4381-AA24-F1ABC13E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/>
              <a:t>Ajankäyttö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481CC2-40E9-420E-A7F9-5FE47210D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I" sz="2400"/>
              <a:t>Kokonaisuudessa projektiryhmällä mennyt aikaa noin 640 tuntia josta 567 varsinaiseen projektiin.</a:t>
            </a:r>
          </a:p>
          <a:p>
            <a:pPr lvl="1"/>
            <a:r>
              <a:rPr lang="en-FI" sz="2000"/>
              <a:t>Tuntimäärien suhteen ollaan hyvin aikataulussa.</a:t>
            </a:r>
            <a:endParaRPr lang="fi-FI" sz="2000"/>
          </a:p>
        </p:txBody>
      </p:sp>
    </p:spTree>
    <p:extLst>
      <p:ext uri="{BB962C8B-B14F-4D97-AF65-F5344CB8AC3E}">
        <p14:creationId xmlns:p14="http://schemas.microsoft.com/office/powerpoint/2010/main" val="295084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5D07B794-7DCD-4B53-B546-8A6A782C5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022" y="615820"/>
            <a:ext cx="8484864" cy="577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9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24079825-A104-424A-B39D-820E81F1F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808" y="634481"/>
            <a:ext cx="8296649" cy="564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947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4F982507-2BCB-493F-BAA7-BCFD33C39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044" y="508763"/>
            <a:ext cx="8583912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90866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103</Words>
  <Application>Microsoft Office PowerPoint</Application>
  <PresentationFormat>Laajakuva</PresentationFormat>
  <Paragraphs>20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Pinta</vt:lpstr>
      <vt:lpstr>Rekodavi</vt:lpstr>
      <vt:lpstr>Viime palaverin jälkeen olemme...</vt:lpstr>
      <vt:lpstr>Seuraavaan palaveriin mennessä aiomme...</vt:lpstr>
      <vt:lpstr>Ajankäyttö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Rekodavi</dc:title>
  <dc:creator>Tanska, Marjo</dc:creator>
  <cp:lastModifiedBy>Tanska, Marjo</cp:lastModifiedBy>
  <cp:revision>12</cp:revision>
  <dcterms:created xsi:type="dcterms:W3CDTF">2021-05-05T08:21:23Z</dcterms:created>
  <dcterms:modified xsi:type="dcterms:W3CDTF">2021-05-06T08:23:38Z</dcterms:modified>
</cp:coreProperties>
</file>