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Kurssit\Sovellusprojekti\ajankayttoseurannat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4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Viikot!$A$5:$A$21</c:f>
              <c:strCache>
                <c:ptCount val="1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</c:strCache>
            </c:strRef>
          </c:cat>
          <c:val>
            <c:numRef>
              <c:f>Viikot!$B$5:$B$21</c:f>
              <c:numCache>
                <c:formatCode>[h]\:mm</c:formatCode>
                <c:ptCount val="16"/>
                <c:pt idx="0">
                  <c:v>1.3541666666666665</c:v>
                </c:pt>
                <c:pt idx="1">
                  <c:v>2.1770833333333339</c:v>
                </c:pt>
                <c:pt idx="2">
                  <c:v>1.8472222222222221</c:v>
                </c:pt>
                <c:pt idx="3">
                  <c:v>1.3743055555555554</c:v>
                </c:pt>
                <c:pt idx="4">
                  <c:v>1.3576388888888888</c:v>
                </c:pt>
                <c:pt idx="5">
                  <c:v>1.0763888888888888</c:v>
                </c:pt>
                <c:pt idx="6">
                  <c:v>1.2409722222222219</c:v>
                </c:pt>
                <c:pt idx="7">
                  <c:v>1.6888888888888887</c:v>
                </c:pt>
                <c:pt idx="8">
                  <c:v>1.5729166666666663</c:v>
                </c:pt>
                <c:pt idx="9">
                  <c:v>1.9159722222222213</c:v>
                </c:pt>
                <c:pt idx="10">
                  <c:v>2.7951388888888884</c:v>
                </c:pt>
                <c:pt idx="11">
                  <c:v>3.7444444444444449</c:v>
                </c:pt>
                <c:pt idx="12">
                  <c:v>3.0451388888888875</c:v>
                </c:pt>
                <c:pt idx="13">
                  <c:v>4.313194444444445</c:v>
                </c:pt>
                <c:pt idx="14">
                  <c:v>2.7986111111111112</c:v>
                </c:pt>
                <c:pt idx="15">
                  <c:v>1.584027777777778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51-4759-A627-BF3C42FD1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3651248"/>
        <c:axId val="1"/>
      </c:barChart>
      <c:catAx>
        <c:axId val="1513651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\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513651248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5A6367-983F-453E-A4C4-411A18844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/>
              <a:t>Rekodavi	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C69482D-902D-4791-8563-1B252C64AE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/>
              <a:t>Tilakatsaus 19.5.21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998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8FAAE0-46AC-477A-97DA-B193FF3C9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Viime palaverin jälkeen olemme...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7D3CD3-F94B-4BEC-9760-365ED97D2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5300"/>
            <a:ext cx="8596668" cy="4695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FI" sz="2400"/>
              <a:t>Pääkäyttäjäominaisuudet:</a:t>
            </a:r>
          </a:p>
          <a:p>
            <a:r>
              <a:rPr lang="en-FI" sz="2400"/>
              <a:t>Tietokantaan pystyy tekemään haun, joka palauttaa tiedon käyttäjien tekemistä hauista, valitun teeman hakujen summan sekä valitun muuttujan hakujen summan tietyltä aikaväliltä.</a:t>
            </a:r>
          </a:p>
          <a:p>
            <a:pPr lvl="1"/>
            <a:r>
              <a:rPr lang="en-FI" sz="2000"/>
              <a:t>Käyttöliittymä tähän vielä kesken.</a:t>
            </a:r>
          </a:p>
          <a:p>
            <a:r>
              <a:rPr lang="en-FI" sz="2400"/>
              <a:t>Pääkäyttäjä pystyy lisäämään lisätietoja.</a:t>
            </a:r>
          </a:p>
          <a:p>
            <a:r>
              <a:rPr lang="en-FI" sz="2400"/>
              <a:t>Pääkäyttäjä pystyy muokkaamaan etusivun tekstiä.</a:t>
            </a:r>
          </a:p>
          <a:p>
            <a:r>
              <a:rPr lang="en-FI" sz="2400"/>
              <a:t>Pääkäyttäjäsivujen ulkoasua korjailtu.</a:t>
            </a:r>
          </a:p>
        </p:txBody>
      </p:sp>
    </p:spTree>
    <p:extLst>
      <p:ext uri="{BB962C8B-B14F-4D97-AF65-F5344CB8AC3E}">
        <p14:creationId xmlns:p14="http://schemas.microsoft.com/office/powerpoint/2010/main" val="101735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F87B6E-FA03-490F-9388-CC5C5FEB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Viime palaverin jälkeen olemme...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29EC99-C0BF-4747-9D6F-50DB1CE38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4800"/>
            <a:ext cx="8596668" cy="4927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FI" sz="2600"/>
              <a:t>Kirjautuminen:</a:t>
            </a:r>
          </a:p>
          <a:p>
            <a:r>
              <a:rPr lang="en-FI" sz="2600"/>
              <a:t>Kirjautumislinkin painaminen ohjaa suoraan peda.net-kirjautumiseen.</a:t>
            </a:r>
          </a:p>
          <a:p>
            <a:r>
              <a:rPr lang="en-FI" sz="2600"/>
              <a:t>Kirjautumisominaisuutta korjailtu toimivammaksi.</a:t>
            </a:r>
          </a:p>
          <a:p>
            <a:pPr marL="0" indent="0">
              <a:buNone/>
            </a:pPr>
            <a:endParaRPr lang="en-FI" sz="2600"/>
          </a:p>
          <a:p>
            <a:pPr marL="0" indent="0">
              <a:buNone/>
            </a:pPr>
            <a:r>
              <a:rPr lang="en-FI" sz="2600"/>
              <a:t>Muuta:</a:t>
            </a:r>
          </a:p>
          <a:p>
            <a:r>
              <a:rPr lang="en-FI" sz="2600"/>
              <a:t>Aikasarjakuvaajien työstämistä jatkettu.</a:t>
            </a:r>
          </a:p>
          <a:p>
            <a:r>
              <a:rPr lang="en-FI" sz="2600"/>
              <a:t>Järjestelmätestaussuunnitelman ensimmäinen versio on ohjaajalla kommentoitavana.</a:t>
            </a:r>
          </a:p>
          <a:p>
            <a:r>
              <a:rPr lang="en-FI" sz="2600"/>
              <a:t>Väliesittelyssä saatiin hyvää palautetta, loppuesittelyä ei tänä vuonna kurssilla järjestetä.</a:t>
            </a:r>
            <a:endParaRPr lang="fi-FI" sz="2600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133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C9DB3A-C875-451A-9C5E-35D94EE8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Seuraavaan palaveriin mennessä aiomme tehdä...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B631AF-C66D-4EE6-93C6-0D482BF91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Pääkäyttäjän käyttöliittymä käyttäjälaskurin tarkasteluun.</a:t>
            </a:r>
          </a:p>
          <a:p>
            <a:r>
              <a:rPr lang="en-FI" sz="2400"/>
              <a:t>Aikasarjakuvaajat</a:t>
            </a:r>
          </a:p>
          <a:p>
            <a:pPr marL="0" indent="0">
              <a:buNone/>
            </a:pPr>
            <a:endParaRPr lang="en-FI" sz="2400"/>
          </a:p>
          <a:p>
            <a:r>
              <a:rPr lang="en-FI" sz="2400"/>
              <a:t>Jossain vaiheessa aloitettava dokumenttien työstäminen ja testaaminen.</a:t>
            </a: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229476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C8B718-859F-4E2F-BC3E-2CCD15946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Ajankäyttö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A0931B-6CD2-46B9-98A8-D062D6073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I" sz="2400"/>
              <a:t>Kokonaisuudessa projektiryhmällä mennyt aikaa noin 813 tuntia josta 729 varsinaiseen projektiin.</a:t>
            </a:r>
          </a:p>
          <a:p>
            <a:r>
              <a:rPr lang="en-FI" sz="2400"/>
              <a:t>Projektiryhmän kanssa tarkasteltiin aikataulua, ei luultavasti saada projektia valmiiksi 31.5.21</a:t>
            </a:r>
          </a:p>
          <a:p>
            <a:pPr lvl="1"/>
            <a:r>
              <a:rPr lang="en-FI" sz="2000"/>
              <a:t>Sovellus jo hyvällä mallilla, mutta dokumenttien työstäminen vie paljon aikaa.</a:t>
            </a:r>
          </a:p>
          <a:p>
            <a:pPr lvl="1"/>
            <a:r>
              <a:rPr lang="en-FI" sz="2000"/>
              <a:t>Uusi tavoite 24.6.21 mennessä.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83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D69AAE47-1C6C-41E6-A20A-8E5477A50C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245692"/>
              </p:ext>
            </p:extLst>
          </p:nvPr>
        </p:nvGraphicFramePr>
        <p:xfrm>
          <a:off x="473839" y="480060"/>
          <a:ext cx="11281418" cy="5897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451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54997287-2C9B-4B21-9008-512E5DC32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722" y="480059"/>
            <a:ext cx="8490693" cy="577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055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BA16FCED-5AA8-43B1-9CCC-E7EB98BA9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021" y="574766"/>
            <a:ext cx="8547653" cy="581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89366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164</Words>
  <Application>Microsoft Office PowerPoint</Application>
  <PresentationFormat>Laajakuva</PresentationFormat>
  <Paragraphs>31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Pinta</vt:lpstr>
      <vt:lpstr>Rekodavi </vt:lpstr>
      <vt:lpstr>Viime palaverin jälkeen olemme...</vt:lpstr>
      <vt:lpstr>Viime palaverin jälkeen olemme...</vt:lpstr>
      <vt:lpstr>Seuraavaan palaveriin mennessä aiomme tehdä...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Rekodavi </dc:title>
  <dc:creator>Tanska, Marjo</dc:creator>
  <cp:lastModifiedBy>Tanska, Marjo</cp:lastModifiedBy>
  <cp:revision>11</cp:revision>
  <dcterms:created xsi:type="dcterms:W3CDTF">2021-05-19T11:28:18Z</dcterms:created>
  <dcterms:modified xsi:type="dcterms:W3CDTF">2021-05-19T11:53:54Z</dcterms:modified>
</cp:coreProperties>
</file>