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4DB24-89B4-4E15-8DFB-780216598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E63841-D40A-4BB2-AE8C-F7DD296954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2.6.21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74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2AE597-9BA2-4864-8EA3-506DCA0A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26EC3F-023A-457B-8076-DD7797537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/>
          <a:lstStyle/>
          <a:p>
            <a:r>
              <a:rPr lang="en-FI"/>
              <a:t>Järjestelmä- ja käytettävyystestaussuunnitelmaa työstetty</a:t>
            </a:r>
          </a:p>
          <a:p>
            <a:r>
              <a:rPr lang="en-FI"/>
              <a:t>Aikasarjakuvaajia työstetty</a:t>
            </a:r>
          </a:p>
          <a:p>
            <a:r>
              <a:rPr lang="en-FI"/>
              <a:t>Kävijälaskuri toimii</a:t>
            </a:r>
          </a:p>
          <a:p>
            <a:r>
              <a:rPr lang="en-FI"/>
              <a:t>Datan lisäämiseen liittyviä virheilmoituksia parannettu, käyttöohjeet lisätty sivulle</a:t>
            </a:r>
          </a:p>
          <a:p>
            <a:r>
              <a:rPr lang="en-FI"/>
              <a:t>Lisätty käännöksiä</a:t>
            </a:r>
          </a:p>
          <a:p>
            <a:r>
              <a:rPr lang="en-FI"/>
              <a:t>Koodikatselmointi ohjaajien kanssa pidettiin ma 31.5.</a:t>
            </a:r>
          </a:p>
          <a:p>
            <a:pPr lvl="1"/>
            <a:r>
              <a:rPr lang="en-FI"/>
              <a:t>Haluaako tilaaja kommentoida lähdekoodia?</a:t>
            </a:r>
          </a:p>
          <a:p>
            <a:r>
              <a:rPr lang="en-FI"/>
              <a:t>Testipalvelin saatu toimintaan eilen</a:t>
            </a:r>
          </a:p>
          <a:p>
            <a:pPr lvl="1"/>
            <a:r>
              <a:rPr lang="en-FI"/>
              <a:t>Vaatii vielä pientä korjausta, linkki jaetaan s-postilistalle kun toimii</a:t>
            </a:r>
          </a:p>
          <a:p>
            <a:r>
              <a:rPr lang="en-FI"/>
              <a:t>Projektiryhmän pääsy tuotantopalvelimelle työn alla</a:t>
            </a:r>
          </a:p>
        </p:txBody>
      </p:sp>
    </p:spTree>
    <p:extLst>
      <p:ext uri="{BB962C8B-B14F-4D97-AF65-F5344CB8AC3E}">
        <p14:creationId xmlns:p14="http://schemas.microsoft.com/office/powerpoint/2010/main" val="416240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3FAD99-A8E0-4D24-B08B-574C1286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1D4556-802A-4CF6-8057-7F332FBB4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/>
              <a:t>Sovelluksen testaaminen aloitetaan kun testipalvelin ja peda.net-kirjautuminen saadaan toimimaan sekä testaussuunnitelmat hyväksytään</a:t>
            </a:r>
          </a:p>
          <a:p>
            <a:r>
              <a:rPr lang="en-FI"/>
              <a:t>Sovellusraportin ja projektiraportin laatiminen aloitettava</a:t>
            </a:r>
          </a:p>
          <a:p>
            <a:r>
              <a:rPr lang="en-FI"/>
              <a:t>Sovelluksessa vielä pientä viilaamista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91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556007-9792-41B1-9534-A23F6392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A5A0BF-722E-4A29-9F55-773FE31E2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sz="1800"/>
              <a:t>Kokonaisuudessa projektiryhmällä mennyt aikaa noin 995 tuntia josta 900 varsinaiseen projektiin.</a:t>
            </a:r>
          </a:p>
          <a:p>
            <a:r>
              <a:rPr lang="en-FI"/>
              <a:t>Enää puuttuu yhteensä 168 tuntia 10 op suoritukseen</a:t>
            </a:r>
          </a:p>
          <a:p>
            <a:pPr lvl="1"/>
            <a:r>
              <a:rPr lang="en-FI"/>
              <a:t>Projektin päättäminen tuntien puolesta mahdollista juhannukseen mennessä</a:t>
            </a:r>
          </a:p>
          <a:p>
            <a:pPr lvl="1"/>
            <a:r>
              <a:rPr lang="en-FI"/>
              <a:t>Projektiryhmän mietittävä työtehtävien jakoa niin, että kaikilla täyttyy vaadittavat tunnit</a:t>
            </a:r>
          </a:p>
        </p:txBody>
      </p:sp>
    </p:spTree>
    <p:extLst>
      <p:ext uri="{BB962C8B-B14F-4D97-AF65-F5344CB8AC3E}">
        <p14:creationId xmlns:p14="http://schemas.microsoft.com/office/powerpoint/2010/main" val="317241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A0BE945-BE4D-452E-BC76-0F33C0E85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799" y="578497"/>
            <a:ext cx="8327939" cy="566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5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F44E013F-7DC4-49E3-9B7F-45C79237D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690465"/>
            <a:ext cx="8163378" cy="555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7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37757CB-B3B1-4FA0-8AD8-EA5D984F9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371" y="765110"/>
            <a:ext cx="7856385" cy="534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5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494C65-C2A6-4255-88C4-8078281B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Projektin päättymiseen liittyviä asioita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6C9672-93EF-4210-8502-C8B2A71B6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/>
              <a:t>Tulosten toimittaminen</a:t>
            </a:r>
          </a:p>
          <a:p>
            <a:pPr lvl="1"/>
            <a:r>
              <a:rPr lang="en-FI"/>
              <a:t>Tilaajalle CD-levy, muistitikku ja projektikansio</a:t>
            </a:r>
          </a:p>
          <a:p>
            <a:pPr lvl="1"/>
            <a:r>
              <a:rPr lang="en-FI"/>
              <a:t>IT-tiedekunnan arkistoon projektikansio ja yksi CD-levy</a:t>
            </a:r>
          </a:p>
          <a:p>
            <a:r>
              <a:rPr lang="en-FI"/>
              <a:t>Haluaako tilaaja erikseen hyväksyä projektikansion?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8531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149</Words>
  <Application>Microsoft Office PowerPoint</Application>
  <PresentationFormat>Laajakuva</PresentationFormat>
  <Paragraphs>27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  <vt:lpstr>Projektin päättymiseen liittyviä 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14</cp:revision>
  <dcterms:created xsi:type="dcterms:W3CDTF">2021-06-02T10:08:28Z</dcterms:created>
  <dcterms:modified xsi:type="dcterms:W3CDTF">2021-06-02T11:52:22Z</dcterms:modified>
</cp:coreProperties>
</file>