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841353-2033-4EC0-8FC3-8DE4D2830A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Rekodavi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DB5E572-AE24-4C3F-8603-04B28DB8BF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/>
              <a:t>Tilakatsaus 9.6.21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889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96DA28-1308-431A-B30F-D49AE989D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Viime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08A97C-AEE8-4983-BD07-0179922AF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4499945"/>
          </a:xfrm>
        </p:spPr>
        <p:txBody>
          <a:bodyPr>
            <a:normAutofit/>
          </a:bodyPr>
          <a:lstStyle/>
          <a:p>
            <a:r>
              <a:rPr lang="en-FI" sz="2400"/>
              <a:t>Testauspalvelin on toiminnassa</a:t>
            </a:r>
          </a:p>
          <a:p>
            <a:pPr lvl="1"/>
            <a:r>
              <a:rPr lang="en-FI" sz="2000"/>
              <a:t>Päästään aloittamaan testaamiset</a:t>
            </a:r>
          </a:p>
          <a:p>
            <a:r>
              <a:rPr lang="en-FI" sz="2400"/>
              <a:t>Järjestelmätestaussuunnitelma on hyväksytty</a:t>
            </a:r>
          </a:p>
          <a:p>
            <a:r>
              <a:rPr lang="en-FI" sz="2600"/>
              <a:t>Ryhmällä on pääsy tuotantopalvelimelle</a:t>
            </a:r>
          </a:p>
          <a:p>
            <a:r>
              <a:rPr lang="en-FI" sz="2400"/>
              <a:t>Käyttöliittymää ja lähdekoodia paranneltu</a:t>
            </a:r>
          </a:p>
          <a:p>
            <a:r>
              <a:rPr lang="en-FI" sz="2400"/>
              <a:t>Lisätty virheilmoituksia</a:t>
            </a:r>
          </a:p>
          <a:p>
            <a:r>
              <a:rPr lang="en-FI" sz="2400"/>
              <a:t>Lisättyä dataa voi poistaa käyttöliittymästä</a:t>
            </a:r>
          </a:p>
          <a:p>
            <a:r>
              <a:rPr lang="en-FI" sz="2400"/>
              <a:t>Käyttöliittymässä hakutulokset nollaantuu kun kieltä vaihtaa, hakuehtojen valinnat pysyy valittuna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337061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945DC9-6BD1-4AA3-9AC6-90F86AC9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Seuraavaan palaveriin mennessä aiomme...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9F6B89-2F9E-4ADB-8B62-195FEB8C4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Suorittaa järjestelmätestaukset</a:t>
            </a:r>
          </a:p>
          <a:p>
            <a:r>
              <a:rPr lang="en-FI" sz="2400"/>
              <a:t>Aloittaa käytettävyystestausta</a:t>
            </a:r>
          </a:p>
        </p:txBody>
      </p:sp>
    </p:spTree>
    <p:extLst>
      <p:ext uri="{BB962C8B-B14F-4D97-AF65-F5344CB8AC3E}">
        <p14:creationId xmlns:p14="http://schemas.microsoft.com/office/powerpoint/2010/main" val="140652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E0142A-3D97-4EEC-BC6E-26921C786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DECB70-09AC-4EBC-B925-F37D595AA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Kokonaisuudessa projektiryhmällä mennyt aikaa noin 1080 tuntia josta 985 varsinaiseen projektiin.</a:t>
            </a:r>
          </a:p>
          <a:p>
            <a:pPr lvl="1"/>
            <a:r>
              <a:rPr lang="en-FI" sz="2000"/>
              <a:t>Yhteensä puuttuu 83 tuntia 10 op suoritukseen</a:t>
            </a:r>
          </a:p>
        </p:txBody>
      </p:sp>
    </p:spTree>
    <p:extLst>
      <p:ext uri="{BB962C8B-B14F-4D97-AF65-F5344CB8AC3E}">
        <p14:creationId xmlns:p14="http://schemas.microsoft.com/office/powerpoint/2010/main" val="114785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7E453E24-FEA7-4848-9938-D78C37F02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022" y="480060"/>
            <a:ext cx="8684394" cy="590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3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F41A919D-78A8-432E-A7EC-E9C8AC4A3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00" y="480059"/>
            <a:ext cx="8472616" cy="576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4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82C64DB-ED40-43E8-949A-68AA0A3E3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044" y="508763"/>
            <a:ext cx="8583912" cy="584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38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6CE51F-B59B-4D3A-A362-FDFF3544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Projektin päättämiseen liittyviä asioita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954A74-D441-426B-A951-45AD1DD94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9401"/>
            <a:ext cx="8596668" cy="4914900"/>
          </a:xfrm>
        </p:spPr>
        <p:txBody>
          <a:bodyPr>
            <a:normAutofit/>
          </a:bodyPr>
          <a:lstStyle/>
          <a:p>
            <a:r>
              <a:rPr lang="en-FI" sz="2400"/>
              <a:t>“</a:t>
            </a:r>
            <a:r>
              <a:rPr lang="fi-FI" sz="2400"/>
              <a:t>Sovelluksen ja dokumentoinnin valmistumisesta ja hyväksymisestä sekä niiden aikataulusta sovitaan.</a:t>
            </a:r>
            <a:r>
              <a:rPr lang="en-FI" sz="2400"/>
              <a:t>”</a:t>
            </a:r>
          </a:p>
          <a:p>
            <a:r>
              <a:rPr lang="en-FI" sz="2400"/>
              <a:t>“</a:t>
            </a:r>
            <a:r>
              <a:rPr lang="fi-FI" sz="2400"/>
              <a:t>Koodien, ajokelpoisten ohjelmien ja dokumenttien salattavista osista tulee sopia.</a:t>
            </a:r>
            <a:r>
              <a:rPr lang="en-FI" sz="2400"/>
              <a:t>”</a:t>
            </a:r>
          </a:p>
          <a:p>
            <a:r>
              <a:rPr lang="en-FI" sz="2400"/>
              <a:t>“</a:t>
            </a:r>
            <a:r>
              <a:rPr lang="fi-FI" sz="2400"/>
              <a:t>Tuleeko sovelluksen ja dokumenttien vanhempia versioita säilyttää ja liittää myös projektidokumentaatioon?</a:t>
            </a:r>
            <a:r>
              <a:rPr lang="en-FI" sz="2400"/>
              <a:t>”</a:t>
            </a:r>
          </a:p>
          <a:p>
            <a:pPr lvl="1"/>
            <a:r>
              <a:rPr lang="en-FI" sz="2000"/>
              <a:t>Kodavilla v</a:t>
            </a:r>
            <a:r>
              <a:rPr lang="fi-FI" sz="2000"/>
              <a:t>anhempia versioita säilytett</a:t>
            </a:r>
            <a:r>
              <a:rPr lang="en-FI" sz="2000"/>
              <a:t>ii</a:t>
            </a:r>
            <a:r>
              <a:rPr lang="fi-FI" sz="2000"/>
              <a:t>n seuraavista projektin osista</a:t>
            </a:r>
            <a:r>
              <a:rPr lang="en-FI" sz="2000"/>
              <a:t>:</a:t>
            </a:r>
            <a:r>
              <a:rPr lang="fi-FI" sz="2000"/>
              <a:t> käyttöliittymähahmotelmat, käytetyt testaussuunnitelmat, sovelluksen edellisiä versioita sekä suunnitelmavaiheen vaatimusmäärittely.</a:t>
            </a:r>
          </a:p>
          <a:p>
            <a:r>
              <a:rPr lang="en-FI" sz="2400"/>
              <a:t>“</a:t>
            </a:r>
            <a:r>
              <a:rPr lang="fi-FI" sz="2400"/>
              <a:t>Projektilausuntojen, -todistusten ja -laskun toimittamisaikataulusta sovitaan.</a:t>
            </a:r>
            <a:r>
              <a:rPr lang="en-FI" sz="24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1801630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151</Words>
  <Application>Microsoft Office PowerPoint</Application>
  <PresentationFormat>Laajakuva</PresentationFormat>
  <Paragraphs>23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Pinta</vt:lpstr>
      <vt:lpstr>Rekodavi</vt:lpstr>
      <vt:lpstr>Viime palaverin jälkeen olemme...</vt:lpstr>
      <vt:lpstr>Seuraavaan palaveriin mennessä aiomme...</vt:lpstr>
      <vt:lpstr>Ajankäyttö</vt:lpstr>
      <vt:lpstr>PowerPoint-esitys</vt:lpstr>
      <vt:lpstr>PowerPoint-esitys</vt:lpstr>
      <vt:lpstr>PowerPoint-esitys</vt:lpstr>
      <vt:lpstr>Projektin päättämiseen liittyviä asioita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Tanska, Marjo</dc:creator>
  <cp:lastModifiedBy>Tanska, Marjo</cp:lastModifiedBy>
  <cp:revision>20</cp:revision>
  <dcterms:created xsi:type="dcterms:W3CDTF">2021-06-09T08:51:48Z</dcterms:created>
  <dcterms:modified xsi:type="dcterms:W3CDTF">2021-06-09T11:52:30Z</dcterms:modified>
</cp:coreProperties>
</file>