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5FB6CD-20B5-4FAC-B4B6-6DA23CFFDD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Rekodavi	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D5ABB5D-CFF4-404B-B7C6-9E183541D0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/>
              <a:t>Tilakatsaus 18.6.2021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844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577B0F-30E5-4DDE-9D9D-5CA843535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Viime palaverin jälkeen olemme...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8EF775-556C-426A-8984-A6D4F9133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Järjestelmätestauksia tehty</a:t>
            </a:r>
          </a:p>
          <a:p>
            <a:r>
              <a:rPr lang="en-FI" sz="2400"/>
              <a:t>Käytettävyystestauksia tehty</a:t>
            </a:r>
          </a:p>
          <a:p>
            <a:r>
              <a:rPr lang="en-FI" sz="2400"/>
              <a:t>Bugeja korjattu</a:t>
            </a: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339367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02EA51-6435-4D5C-B46B-5E9EF136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Seuraavaan palaveriin mennessä aiomme...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8E0526-79FA-479E-8A09-2F53EE774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I" sz="2400"/>
              <a:t>Testausraportit pitää hyväksyttää</a:t>
            </a:r>
          </a:p>
          <a:p>
            <a:r>
              <a:rPr lang="en-FI" sz="2400"/>
              <a:t>Sovellusraportti, projektiraportti, vaatimusmäärittely</a:t>
            </a:r>
          </a:p>
          <a:p>
            <a:r>
              <a:rPr lang="en-FI" sz="2400"/>
              <a:t>Kun sovellus korjattu ja hyväksytty, laitetaan se tuotantopalvelimelle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1918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1357BA-DF87-4FDF-9E1F-631144176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Ajankäyttö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9A340D-B843-4331-AEA4-E46BAEE2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Kokonaisuudessa projektiryhmällä mennyt aikaa projektiin noin 1088 tuntia</a:t>
            </a:r>
          </a:p>
          <a:p>
            <a:pPr lvl="1"/>
            <a:r>
              <a:rPr lang="en-FI" sz="2000"/>
              <a:t>Juha-Matilta puuttuu noin 20 tuntia.</a:t>
            </a:r>
          </a:p>
          <a:p>
            <a:pPr lvl="1"/>
            <a:r>
              <a:rPr lang="en-FI" sz="2000"/>
              <a:t>Muilla tunnit täynnä.</a:t>
            </a:r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357848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A09A73B-EFB0-443D-8700-1E8F3BFA2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022" y="597159"/>
            <a:ext cx="8512290" cy="579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02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A0FB5329-BFCB-43C0-A075-7537F9E0F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022" y="480060"/>
            <a:ext cx="8684394" cy="590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94989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56</Words>
  <Application>Microsoft Office PowerPoint</Application>
  <PresentationFormat>Laajakuva</PresentationFormat>
  <Paragraphs>14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Pinta</vt:lpstr>
      <vt:lpstr>Rekodavi </vt:lpstr>
      <vt:lpstr>Viime palaverin jälkeen olemme...</vt:lpstr>
      <vt:lpstr>Seuraavaan palaveriin mennessä aiomme...</vt:lpstr>
      <vt:lpstr>Ajankäyttö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Rekodavi </dc:title>
  <dc:creator>Tanska, Marjo</dc:creator>
  <cp:lastModifiedBy>Tanska, Marjo</cp:lastModifiedBy>
  <cp:revision>7</cp:revision>
  <dcterms:created xsi:type="dcterms:W3CDTF">2021-06-18T08:25:27Z</dcterms:created>
  <dcterms:modified xsi:type="dcterms:W3CDTF">2021-06-24T09:05:01Z</dcterms:modified>
</cp:coreProperties>
</file>