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718DCC77-B310-43D3-A720-67B35F3A5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3B458B-29D6-42CA-AFB3-9377C8C4B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510119"/>
            <a:ext cx="3602567" cy="1829292"/>
          </a:xfrm>
        </p:spPr>
        <p:txBody>
          <a:bodyPr anchor="ctr">
            <a:normAutofit/>
          </a:bodyPr>
          <a:lstStyle/>
          <a:p>
            <a:pPr algn="l"/>
            <a:r>
              <a:rPr lang="en-FI">
                <a:solidFill>
                  <a:srgbClr val="FFFFFF"/>
                </a:solidFill>
              </a:rPr>
              <a:t>Tilakatsaus 11.2.2021</a:t>
            </a: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4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3C69C-9CC0-462F-B102-33B498458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Edellisen palaverin jälkeen olemme...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3BD161-B3BC-492C-A8EC-D3D30FE52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000" noProof="1"/>
              <a:t>Aloittaneet projektisuunnitelman kirjoittamisen.</a:t>
            </a:r>
          </a:p>
          <a:p>
            <a:r>
              <a:rPr lang="en-FI" sz="2000" noProof="1"/>
              <a:t>Perustaneet projektiryhmän jäsenille yhteisen Discord-kanavan.</a:t>
            </a:r>
          </a:p>
          <a:p>
            <a:r>
              <a:rPr lang="en-FI" sz="2000" noProof="1"/>
              <a:t>Perustaneet projektinhallintasivun Trelloon.</a:t>
            </a:r>
          </a:p>
          <a:p>
            <a:r>
              <a:rPr lang="en-FI" sz="2000" noProof="1"/>
              <a:t>Pitäneet projektiryhmän sisäisen palaverin ja miettineet yhdessä käytänteitä ja työnjakoja.</a:t>
            </a:r>
          </a:p>
          <a:p>
            <a:r>
              <a:rPr lang="en-FI" sz="2000" noProof="1"/>
              <a:t>Lisenssisitoumus on tehty.</a:t>
            </a:r>
          </a:p>
        </p:txBody>
      </p:sp>
    </p:spTree>
    <p:extLst>
      <p:ext uri="{BB962C8B-B14F-4D97-AF65-F5344CB8AC3E}">
        <p14:creationId xmlns:p14="http://schemas.microsoft.com/office/powerpoint/2010/main" val="333245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344D34-A06B-41EC-A3A9-4DE30189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err="1"/>
              <a:t>Mitä</a:t>
            </a:r>
            <a:r>
              <a:rPr lang="en-FI"/>
              <a:t> </a:t>
            </a:r>
            <a:r>
              <a:rPr lang="en-FI" err="1"/>
              <a:t>aiomme</a:t>
            </a:r>
            <a:r>
              <a:rPr lang="en-FI"/>
              <a:t> </a:t>
            </a:r>
            <a:r>
              <a:rPr lang="en-FI" err="1"/>
              <a:t>tehdä</a:t>
            </a:r>
            <a:r>
              <a:rPr lang="en-FI"/>
              <a:t> </a:t>
            </a:r>
            <a:r>
              <a:rPr lang="en-FI" err="1"/>
              <a:t>seuraavaan</a:t>
            </a:r>
            <a:r>
              <a:rPr lang="en-FI"/>
              <a:t> </a:t>
            </a:r>
            <a:r>
              <a:rPr lang="en-FI" err="1"/>
              <a:t>palaveriin</a:t>
            </a:r>
            <a:r>
              <a:rPr lang="en-FI"/>
              <a:t> mennessä: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A70DFB-3AD1-49BD-8F4D-FD44CD1E4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000"/>
              <a:t>Jatkaa projektisuunnitelman kirjoittamista.</a:t>
            </a:r>
          </a:p>
          <a:p>
            <a:r>
              <a:rPr lang="en-FI" sz="2000"/>
              <a:t>Aloittaa vaatimusmäärittelyn laatimisen.</a:t>
            </a:r>
          </a:p>
          <a:p>
            <a:pPr lvl="1"/>
            <a:r>
              <a:rPr lang="en-FI" sz="1800"/>
              <a:t>Tähän liittyen pidetään projektiryhmän sisäinen palaveri ja tehdään ajatuskartta perjantaina 12.2.</a:t>
            </a: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230085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5D76605-EA28-48CD-8BD2-267914038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FI">
                <a:solidFill>
                  <a:schemeClr val="bg1"/>
                </a:solidFill>
              </a:rPr>
              <a:t>Ajankäyttö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8593E2-9DBD-44CF-AEB9-8F5D6B8C1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FI" sz="2000">
                <a:solidFill>
                  <a:schemeClr val="bg1"/>
                </a:solidFill>
              </a:rPr>
              <a:t>Kokonaisuudessa projektiryhmäläisillä mennyt aikaa noin 56 tuntia, josta 33 tuntia varsinaiseen projektiin liittyen.</a:t>
            </a:r>
          </a:p>
          <a:p>
            <a:r>
              <a:rPr lang="en-FI" sz="2000">
                <a:solidFill>
                  <a:schemeClr val="bg1"/>
                </a:solidFill>
              </a:rPr>
              <a:t>Eniten aikaa kulunut palavereihin, dokumentteihin perehtymiseen ja projektisuunnitelman kirjoittamiseen.</a:t>
            </a: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DF0056D5-87B8-4964-B3F4-63AF34CBB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553" y="1542300"/>
            <a:ext cx="6511613" cy="4430486"/>
          </a:xfrm>
          <a:prstGeom prst="rect">
            <a:avLst/>
          </a:prstGeom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7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F3401BE6-770B-4739-8A42-B4743112D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928" y="397856"/>
            <a:ext cx="9263270" cy="630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9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21412F-0397-4A10-A5CD-C1D9EBED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Projektia hidastaneita asioita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7F8DF0-CD60-4361-B7F1-1DCCE1042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000"/>
              <a:t>Pääsimme Teams-työtilaan 10.2.</a:t>
            </a:r>
          </a:p>
          <a:p>
            <a:r>
              <a:rPr lang="en-FI" sz="2000"/>
              <a:t>Emme ole päässeet vielä tutustumaan lähdekoodiin.</a:t>
            </a: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1252510917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105</Words>
  <Application>Microsoft Office PowerPoint</Application>
  <PresentationFormat>Laajakuva</PresentationFormat>
  <Paragraphs>18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Pinta</vt:lpstr>
      <vt:lpstr>Rekodavi</vt:lpstr>
      <vt:lpstr>Edellisen palaverin jälkeen olemme...</vt:lpstr>
      <vt:lpstr>Mitä aiomme tehdä seuraavaan palaveriin mennessä:</vt:lpstr>
      <vt:lpstr>Ajankäyttö</vt:lpstr>
      <vt:lpstr>PowerPoint-esitys</vt:lpstr>
      <vt:lpstr>Projektia hidastaneita asioita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</dc:title>
  <dc:creator>Tanska, Marjo</dc:creator>
  <cp:lastModifiedBy>Tanska, Marjo</cp:lastModifiedBy>
  <cp:revision>13</cp:revision>
  <dcterms:created xsi:type="dcterms:W3CDTF">2021-02-09T10:36:19Z</dcterms:created>
  <dcterms:modified xsi:type="dcterms:W3CDTF">2021-02-11T08:48:24Z</dcterms:modified>
</cp:coreProperties>
</file>