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33F03-59C3-47FA-A4C6-4DA10E8D6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999460"/>
            <a:ext cx="5698067" cy="4479852"/>
          </a:xfrm>
        </p:spPr>
        <p:txBody>
          <a:bodyPr anchor="ctr">
            <a:normAutofit/>
          </a:bodyPr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6902471-8862-4781-8A55-6B80A9717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r>
              <a:rPr lang="en-FI"/>
              <a:t>Tilakatsaus 24.2.2021</a:t>
            </a:r>
            <a:endParaRPr lang="fi-FI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183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4DBF301-4633-4511-B718-272C89819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AF07BE-7D8A-472F-AF4F-F87FFF1D2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FI" sz="2400"/>
              <a:t>Aloittaneet työkalujen asentamisen.</a:t>
            </a:r>
          </a:p>
          <a:p>
            <a:r>
              <a:rPr lang="en-FI" sz="2400"/>
              <a:t>Laatineet projektiryhmän yhteiset pelisäännöt.</a:t>
            </a:r>
          </a:p>
          <a:p>
            <a:r>
              <a:rPr lang="en-FI" sz="2400"/>
              <a:t>Sopineet aikataulusta ja prosessimallista.</a:t>
            </a:r>
          </a:p>
          <a:p>
            <a:r>
              <a:rPr lang="en-FI" sz="2400"/>
              <a:t>Käyneet läpi projektiin liittyviä riskejä ja niiden hallintaa.</a:t>
            </a:r>
          </a:p>
          <a:p>
            <a:r>
              <a:rPr lang="en-FI" sz="2400"/>
              <a:t>Myös projektisuunnitelma ja vaatimusmäärittely on edelleen työn alla.</a:t>
            </a:r>
            <a:endParaRPr lang="fi-FI" sz="240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374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B45F84A-9EEF-49A1-B7E0-6412237F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9AB7B6-314C-45EF-BEA2-CC43EAFC0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FI" sz="2400"/>
              <a:t>Vaatimusmäärittelypalaveri on perjantaina.</a:t>
            </a:r>
          </a:p>
          <a:p>
            <a:pPr lvl="1"/>
            <a:r>
              <a:rPr lang="en-FI" sz="2000"/>
              <a:t>Vaatimusmäärittelyn laatimista jatketaan.</a:t>
            </a:r>
          </a:p>
          <a:p>
            <a:pPr lvl="1"/>
            <a:r>
              <a:rPr lang="en-FI" sz="2000"/>
              <a:t>Palaverin pohjalta helpompi miettiä tarkemmin työnjakoja ja saada projektisuunnitelma valmiiksi.</a:t>
            </a:r>
          </a:p>
          <a:p>
            <a:r>
              <a:rPr lang="en-FI" sz="2200"/>
              <a:t>Jatkaa työkaluihin ja lähdekoodiin tutustumista.</a:t>
            </a:r>
            <a:endParaRPr lang="fi-FI" sz="220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402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24A786-464C-435B-80E5-BB4B3C4A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68E0AD-74D6-4E6F-959C-CAAB0CD46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FI" sz="2400"/>
              <a:t>Kokonaisuudessa projektiryhmäläisillä mennyt aikaa noin 145 tuntia, josta 90 tuntia varsinaiseen projektiin.</a:t>
            </a:r>
          </a:p>
          <a:p>
            <a:pPr lvl="1"/>
            <a:r>
              <a:rPr lang="en-FI" sz="2000"/>
              <a:t>Viime ja toissa viikolla oli mennyt yhteensä 64 tuntia.</a:t>
            </a:r>
          </a:p>
          <a:p>
            <a:pPr lvl="1"/>
            <a:r>
              <a:rPr lang="en-FI" sz="2000"/>
              <a:t>Ei siis suurta eroa ajankäytössä viime viikkoon.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196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0287CC0A-763A-4B80-BC95-1236A0CC8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462" y="480060"/>
            <a:ext cx="8471494" cy="576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F171C4D-DDC5-4799-8A18-874CC777A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21" y="465472"/>
            <a:ext cx="8668283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0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29BA683E-DCC2-4974-9114-EF9A3D73B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930" y="480059"/>
            <a:ext cx="8685801" cy="590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364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103</Words>
  <Application>Microsoft Office PowerPoint</Application>
  <PresentationFormat>Laajakuva</PresentationFormat>
  <Paragraphs>17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Pinta</vt:lpstr>
      <vt:lpstr>Rekodavi</vt:lpstr>
      <vt:lpstr>Viime palaverin jälkeen olemme...</vt:lpstr>
      <vt:lpstr>Seuraavaan palaveriin mennessä aiomme...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</dc:title>
  <dc:creator>Tanska, Marjo</dc:creator>
  <cp:lastModifiedBy>Tanska, Marjo</cp:lastModifiedBy>
  <cp:revision>16</cp:revision>
  <dcterms:created xsi:type="dcterms:W3CDTF">2021-02-23T08:51:44Z</dcterms:created>
  <dcterms:modified xsi:type="dcterms:W3CDTF">2021-02-24T12:06:33Z</dcterms:modified>
</cp:coreProperties>
</file>