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Kurssit\Sovellusprojekti\ajankayttoseurannat\ajankaytonseurant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[ajankaytonseuranta.xls]Viikot!PivotTable1</c:name>
    <c:fmtId val="-1"/>
  </c:pivotSource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viikoittain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2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Viikot!$A$5:$A$11</c:f>
              <c:strCach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strCache>
            </c:strRef>
          </c:cat>
          <c:val>
            <c:numRef>
              <c:f>Viikot!$B$5:$B$11</c:f>
              <c:numCache>
                <c:formatCode>[h]\:mm</c:formatCode>
                <c:ptCount val="6"/>
                <c:pt idx="0">
                  <c:v>1.3541666666666665</c:v>
                </c:pt>
                <c:pt idx="1">
                  <c:v>2.1770833333333339</c:v>
                </c:pt>
                <c:pt idx="2">
                  <c:v>1.8472222222222221</c:v>
                </c:pt>
                <c:pt idx="3">
                  <c:v>1.3743055555555554</c:v>
                </c:pt>
                <c:pt idx="4">
                  <c:v>1.3576388888888888</c:v>
                </c:pt>
                <c:pt idx="5">
                  <c:v>0.60763888888888884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8D-45AC-B7CB-736D8E7E61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56063264"/>
        <c:axId val="1"/>
      </c:barChart>
      <c:catAx>
        <c:axId val="17560632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[h]\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756063264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0D2A68C-0A41-4C99-BE64-795A74E988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/>
              <a:t>Rekodavi</a:t>
            </a:r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46B78A8-50C0-42AE-A746-E50B9F636F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FI"/>
              <a:t>Tilakatsaus 11.3.2021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7338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40071C-20C9-48FF-98F8-D359867C6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Viime palaverin jälkeen olemme...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0C35258-0F3F-4D3C-ADE7-E7EC37C67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FI" sz="2400"/>
              <a:t>Tutustuneet lähdekoodiin ja asentaneet tarvittavat työkalut</a:t>
            </a:r>
          </a:p>
          <a:p>
            <a:r>
              <a:rPr lang="en-FI" sz="2400"/>
              <a:t>Laatineet ensimmäiset ohjaajalle julkistetut versiot vaatimusmäärittelystä ja projektisuunnitelmasta</a:t>
            </a:r>
          </a:p>
        </p:txBody>
      </p:sp>
    </p:spTree>
    <p:extLst>
      <p:ext uri="{BB962C8B-B14F-4D97-AF65-F5344CB8AC3E}">
        <p14:creationId xmlns:p14="http://schemas.microsoft.com/office/powerpoint/2010/main" val="3231902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C503F9-FE77-4574-A9E7-29EA18EBA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Seuraavaan palaveriin mennessä aiomme...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11DD38-4486-40B5-8F45-19486545E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FI" sz="2400"/>
              <a:t>Aloittaa ohjelmoiminen</a:t>
            </a:r>
          </a:p>
          <a:p>
            <a:pPr lvl="1"/>
            <a:r>
              <a:rPr lang="en-FI" sz="2000"/>
              <a:t>Tähän liittyen Kodavi-ryhmä perehdyttää meidät lähdekoodiin ensi viikolla</a:t>
            </a:r>
          </a:p>
          <a:p>
            <a:r>
              <a:rPr lang="en-FI" sz="2400"/>
              <a:t>Ensimmäiseksi aloitetaan kirjautumisominaisuuden kehittämisestä</a:t>
            </a:r>
          </a:p>
          <a:p>
            <a:r>
              <a:rPr lang="en-FI" sz="2400"/>
              <a:t>Vaatimusmäärittelyn perusteella viedään kehitettävät ominaisuudet Trelloon</a:t>
            </a:r>
            <a:endParaRPr lang="fi-FI" sz="2400"/>
          </a:p>
        </p:txBody>
      </p:sp>
    </p:spTree>
    <p:extLst>
      <p:ext uri="{BB962C8B-B14F-4D97-AF65-F5344CB8AC3E}">
        <p14:creationId xmlns:p14="http://schemas.microsoft.com/office/powerpoint/2010/main" val="1717532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7E9882-494B-45FE-BFCF-175A00EC6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Ajankäyttö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93A364E-528A-41FE-9664-F71399449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FI" sz="2400"/>
              <a:t>Kokonaisuudessa projektiryhmäläisillä on mennyt aikaa noin 209 tuntia, josta 147 tuntia varsinaiseen projektiin</a:t>
            </a:r>
          </a:p>
          <a:p>
            <a:pPr lvl="1"/>
            <a:r>
              <a:rPr lang="en-FI" sz="2000"/>
              <a:t>Toisen oheiskurssin luennot ovat nyt päättyneet</a:t>
            </a:r>
            <a:endParaRPr lang="fi-FI" sz="2000"/>
          </a:p>
        </p:txBody>
      </p:sp>
    </p:spTree>
    <p:extLst>
      <p:ext uri="{BB962C8B-B14F-4D97-AF65-F5344CB8AC3E}">
        <p14:creationId xmlns:p14="http://schemas.microsoft.com/office/powerpoint/2010/main" val="3913040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AA819460-DBD4-4A15-B453-F3B0082DA8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408776"/>
              </p:ext>
            </p:extLst>
          </p:nvPr>
        </p:nvGraphicFramePr>
        <p:xfrm>
          <a:off x="448733" y="480060"/>
          <a:ext cx="11266255" cy="5897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7720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649D50E9-512C-4218-80DD-980AB08D8B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800" y="609565"/>
            <a:ext cx="8316772" cy="565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596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BDA596D7-2A9A-4A41-9A77-3F4348E360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021" y="467201"/>
            <a:ext cx="8624471" cy="5864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860450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199</TotalTime>
  <Words>72</Words>
  <Application>Microsoft Office PowerPoint</Application>
  <PresentationFormat>Laajakuva</PresentationFormat>
  <Paragraphs>16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Pinta</vt:lpstr>
      <vt:lpstr>Rekodavi</vt:lpstr>
      <vt:lpstr>Viime palaverin jälkeen olemme...</vt:lpstr>
      <vt:lpstr>Seuraavaan palaveriin mennessä aiomme...</vt:lpstr>
      <vt:lpstr>Ajankäyttö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Rekodavi</dc:title>
  <dc:creator>Tanska, Marjo</dc:creator>
  <cp:lastModifiedBy>Tanska, Marjo</cp:lastModifiedBy>
  <cp:revision>9</cp:revision>
  <dcterms:created xsi:type="dcterms:W3CDTF">2021-03-09T09:01:18Z</dcterms:created>
  <dcterms:modified xsi:type="dcterms:W3CDTF">2021-03-10T21:08:45Z</dcterms:modified>
</cp:coreProperties>
</file>