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EFDD22-E160-4123-AE57-2B4C8DF2C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6349E6-C2D4-4B5F-A0A4-03A517A17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17.3.2021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0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3850D3-DC64-44FD-9EC7-F76D025C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B05E92-1A0C-4ECF-8EA9-4CF4F7A5A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Saaneet ensimmäiset kommentit projektisuunnitelmaan ja vaatimusmäärittelyyn.</a:t>
            </a:r>
          </a:p>
          <a:p>
            <a:pPr lvl="1"/>
            <a:r>
              <a:rPr lang="en-FI" sz="2000"/>
              <a:t>Näiden kommenttien pohjalta molempia vielä korjataan ennen projektiorganisaatiolle julkistamista.</a:t>
            </a:r>
          </a:p>
          <a:p>
            <a:r>
              <a:rPr lang="en-FI" sz="2400"/>
              <a:t>Peda.net-kirjautumista on selvitelty ja Juha Lahteen oltu yhteyksissä.</a:t>
            </a:r>
          </a:p>
          <a:p>
            <a:pPr lvl="1"/>
            <a:r>
              <a:rPr lang="en-FI" sz="2000"/>
              <a:t>Juhan kanssa aiotaan pitää videopalaveri.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8312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5D657D-E2FA-4F21-B2E6-DBF88D59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Ensi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A4E6D9-4C5B-4361-A864-3243F20E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Tänään Kodavi-ryhmä perehdyttää meidän lähdekoodiin.</a:t>
            </a:r>
          </a:p>
          <a:p>
            <a:r>
              <a:rPr lang="en-FI" sz="2400"/>
              <a:t>Jatkaa kirjautumisominaisuuden kehittämistä.</a:t>
            </a:r>
          </a:p>
          <a:p>
            <a:r>
              <a:rPr lang="en-FI" sz="2400"/>
              <a:t>Vaatimusmäärittely viedään tehtäviksi Trelloon.</a:t>
            </a:r>
          </a:p>
          <a:p>
            <a:endParaRPr lang="en-FI" sz="2400"/>
          </a:p>
          <a:p>
            <a:r>
              <a:rPr lang="en-FI" sz="2400"/>
              <a:t>Projektisuunnitelma ja vaatimusmäärittely julkaistaan projektiorganisaatiolle, kun niillä on ohjaajan hyväksyntä.</a:t>
            </a:r>
          </a:p>
        </p:txBody>
      </p:sp>
    </p:spTree>
    <p:extLst>
      <p:ext uri="{BB962C8B-B14F-4D97-AF65-F5344CB8AC3E}">
        <p14:creationId xmlns:p14="http://schemas.microsoft.com/office/powerpoint/2010/main" val="387756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0F63F9-56F5-435F-B1B0-8C1A7E73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</p:spPr>
        <p:txBody>
          <a:bodyPr anchor="ctr">
            <a:normAutofit/>
          </a:bodyPr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E8302C-BD04-492B-8BFA-65A15C43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0" y="2160589"/>
            <a:ext cx="3176589" cy="3880773"/>
          </a:xfrm>
        </p:spPr>
        <p:txBody>
          <a:bodyPr>
            <a:normAutofit/>
          </a:bodyPr>
          <a:lstStyle/>
          <a:p>
            <a:r>
              <a:rPr lang="en-FI"/>
              <a:t>Kokonaisuudessa projektiryhmäläisillä on mennyt aikaa noin 236 tuntia, josta 165 tuntia varsinaiseen projektiin.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D436744-1DD3-435F-AA57-F6F8758C1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" y="1240373"/>
            <a:ext cx="5741509" cy="39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5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9A23218-328E-495D-B237-1D4816002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4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2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9A88C9B-18BC-403A-A3E7-4597D1DFB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4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9501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90</Words>
  <Application>Microsoft Office PowerPoint</Application>
  <PresentationFormat>Laajakuva</PresentationFormat>
  <Paragraphs>15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</vt:lpstr>
      <vt:lpstr>Viime palaverin jälkeen olemme...</vt:lpstr>
      <vt:lpstr>Ensi palaveriin mennessä aiomme...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Tanska, Marjo</dc:creator>
  <cp:lastModifiedBy>Tanska, Marjo</cp:lastModifiedBy>
  <cp:revision>9</cp:revision>
  <dcterms:created xsi:type="dcterms:W3CDTF">2021-03-16T07:31:12Z</dcterms:created>
  <dcterms:modified xsi:type="dcterms:W3CDTF">2021-03-17T08:46:00Z</dcterms:modified>
</cp:coreProperties>
</file>